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8" r:id="rId11"/>
    <p:sldId id="263" r:id="rId12"/>
    <p:sldId id="264" r:id="rId13"/>
    <p:sldId id="265" r:id="rId14"/>
    <p:sldId id="266" r:id="rId15"/>
    <p:sldId id="267" r:id="rId16"/>
    <p:sldId id="275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7EA334-11F3-40A0-AD0C-C7DB98808D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075E6A-0FAA-4E89-AB97-ED5351ABFB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70995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Tamilnadu</a:t>
            </a:r>
            <a:r>
              <a:rPr lang="en-US" sz="4000" dirty="0" smtClean="0"/>
              <a:t> Teachers Education University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FF00"/>
                </a:solidFill>
                <a:latin typeface="Bamini" pitchFamily="34" charset="0"/>
              </a:rPr>
              <a:t>cs;slf;fpa</a:t>
            </a:r>
            <a:r>
              <a:rPr lang="en-US" dirty="0" smtClean="0">
                <a:solidFill>
                  <a:srgbClr val="FFFF00"/>
                </a:solidFill>
                <a:latin typeface="Bamini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Bamini" pitchFamily="34" charset="0"/>
              </a:rPr>
              <a:t>gs;spfis</a:t>
            </a:r>
            <a:r>
              <a:rPr lang="en-US" dirty="0" smtClean="0">
                <a:solidFill>
                  <a:srgbClr val="FFFF00"/>
                </a:solidFill>
                <a:latin typeface="Bamini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Bamini" pitchFamily="34" charset="0"/>
              </a:rPr>
              <a:t>cUthf;Fjy</a:t>
            </a:r>
            <a:r>
              <a:rPr lang="en-US" dirty="0" smtClean="0">
                <a:latin typeface="Bamini" pitchFamily="34" charset="0"/>
              </a:rPr>
              <a:t>;</a:t>
            </a:r>
            <a:r>
              <a:rPr lang="en-IN" dirty="0" smtClean="0">
                <a:latin typeface="Bamini" pitchFamily="34" charset="0"/>
              </a:rPr>
              <a:t>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28956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Kidtu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;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K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.Nfhtpe;juh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[d;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Ph.D.</a:t>
            </a:r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  <a:latin typeface="Bamini" pitchFamily="34" charset="0"/>
            </a:endParaRPr>
          </a:p>
          <a:p>
            <a:pPr algn="ctr"/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cjtp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 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NguhrpupaH</a:t>
            </a:r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  <a:latin typeface="Bamini" pitchFamily="34" charset="0"/>
            </a:endParaRPr>
          </a:p>
          <a:p>
            <a:pPr algn="ctr"/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fy;tpapay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;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Jiw</a:t>
            </a:r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  <a:latin typeface="Bamini" pitchFamily="34" charset="0"/>
            </a:endParaRPr>
          </a:p>
          <a:p>
            <a:pPr algn="ctr"/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mofg;gh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gy;fiyfofk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;</a:t>
            </a:r>
          </a:p>
          <a:p>
            <a:pPr algn="ctr"/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mini" pitchFamily="34" charset="0"/>
              </a:rPr>
              <a:t>fhiuf;Flp</a:t>
            </a:r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  <a:latin typeface="Bamini" pitchFamily="34" charset="0"/>
            </a:endParaRPr>
          </a:p>
          <a:p>
            <a:pPr algn="l"/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B.ED II Year                                                         Unit -1       </a:t>
            </a:r>
          </a:p>
          <a:p>
            <a:pPr algn="ctr"/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  <a:latin typeface="Bamini" pitchFamily="34" charset="0"/>
            </a:endParaRPr>
          </a:p>
          <a:p>
            <a:pPr algn="ctr"/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xypahdJ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fhjpDs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flj;jg;gLtjpy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Fwpf;fpwJ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jdhy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nrtpg;giw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mjph;tilAk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jd;ik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Fiwe;J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Nfl;Fk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ghjpg;Gf;Fs;shfpwJ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rspahy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nrtpapy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milg;G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Vw;gLjy</a:t>
            </a:r>
            <a:r>
              <a:rPr lang="en-IN" dirty="0" smtClean="0">
                <a:latin typeface="Bamini" pitchFamily="34" charset="0"/>
              </a:rPr>
              <a:t>;&gt;  </a:t>
            </a:r>
            <a:r>
              <a:rPr lang="en-IN" dirty="0" err="1" smtClean="0">
                <a:latin typeface="Bamini" pitchFamily="34" charset="0"/>
              </a:rPr>
              <a:t>nrtp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njhw;Wfs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fhJFohapd</a:t>
            </a:r>
            <a:r>
              <a:rPr lang="en-IN" dirty="0" smtClean="0">
                <a:latin typeface="Bamini" pitchFamily="34" charset="0"/>
              </a:rPr>
              <a:t>; (</a:t>
            </a:r>
            <a:r>
              <a:rPr lang="en-IN" dirty="0" smtClean="0">
                <a:latin typeface="Agency FB" pitchFamily="34" charset="0"/>
              </a:rPr>
              <a:t>Eustachian Tube</a:t>
            </a:r>
            <a:r>
              <a:rPr lang="en-IN" dirty="0" smtClean="0">
                <a:latin typeface="Bamini" pitchFamily="34" charset="0"/>
              </a:rPr>
              <a:t>)  </a:t>
            </a:r>
            <a:r>
              <a:rPr lang="en-IN" dirty="0" err="1" smtClean="0">
                <a:latin typeface="Bamini" pitchFamily="34" charset="0"/>
              </a:rPr>
              <a:t>nraypog;G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nrtpg;giwapy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Jthuq;fs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nrtpg;ghijapy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Neha;j;njhw;W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xt;thik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fl;bfs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nrtp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ay;epiy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gpwo;e;jpUj;jy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Mfpait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flj;J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jpwdpog;Gf;F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fhuzq;fshf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mikfpd;wd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jpwd</a:t>
            </a:r>
            <a:r>
              <a:rPr lang="en-IN" b="1" dirty="0" smtClean="0">
                <a:latin typeface="Bamini" pitchFamily="34" charset="0"/>
              </a:rPr>
              <a:t>; ,</a:t>
            </a:r>
            <a:r>
              <a:rPr lang="en-IN" b="1" dirty="0" err="1" smtClean="0">
                <a:latin typeface="Bamini" pitchFamily="34" charset="0"/>
              </a:rPr>
              <a:t>og;gpd</a:t>
            </a:r>
            <a:r>
              <a:rPr lang="en-IN" b="1" dirty="0" smtClean="0">
                <a:latin typeface="Bamini" pitchFamily="34" charset="0"/>
              </a:rPr>
              <a:t>; tiffs;</a:t>
            </a:r>
            <a:r>
              <a:rPr lang="en-US" dirty="0" smtClean="0">
                <a:latin typeface="Bamini" pitchFamily="34" charset="0"/>
              </a:rPr>
              <a:t/>
            </a:r>
            <a:br>
              <a:rPr lang="en-US" dirty="0" smtClean="0">
                <a:latin typeface="Bamini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err="1" smtClean="0">
                <a:latin typeface="Bamini" pitchFamily="34" charset="0"/>
              </a:rPr>
              <a:t>Gyd</a:t>
            </a:r>
            <a:r>
              <a:rPr lang="en-IN" b="1" dirty="0">
                <a:latin typeface="Bamini" pitchFamily="34" charset="0"/>
              </a:rPr>
              <a:t>; </a:t>
            </a:r>
            <a:r>
              <a:rPr lang="en-IN" b="1" dirty="0" err="1">
                <a:latin typeface="Bamini" pitchFamily="34" charset="0"/>
              </a:rPr>
              <a:t>euk;G</a:t>
            </a:r>
            <a:r>
              <a:rPr lang="en-IN" b="1" dirty="0">
                <a:latin typeface="Bamini" pitchFamily="34" charset="0"/>
              </a:rPr>
              <a:t> </a:t>
            </a:r>
            <a:r>
              <a:rPr lang="en-IN" b="1" dirty="0" err="1">
                <a:latin typeface="Bamini" pitchFamily="34" charset="0"/>
              </a:rPr>
              <a:t>jpwd</a:t>
            </a:r>
            <a:r>
              <a:rPr lang="en-IN" b="1" dirty="0">
                <a:latin typeface="Bamini" pitchFamily="34" charset="0"/>
              </a:rPr>
              <a:t>;  ,</a:t>
            </a:r>
            <a:r>
              <a:rPr lang="en-IN" b="1" dirty="0" err="1">
                <a:latin typeface="Bamini" pitchFamily="34" charset="0"/>
              </a:rPr>
              <a:t>og;G</a:t>
            </a:r>
            <a:r>
              <a:rPr lang="en-IN" b="1" dirty="0">
                <a:latin typeface="Bamini" pitchFamily="34" charset="0"/>
              </a:rPr>
              <a:t> </a:t>
            </a:r>
            <a:r>
              <a:rPr lang="en-IN" b="1" dirty="0">
                <a:latin typeface="Agency FB" pitchFamily="34" charset="0"/>
              </a:rPr>
              <a:t>(Sensor Neural Hearing Loss-SNHC</a:t>
            </a:r>
            <a:r>
              <a:rPr lang="en-IN" b="1" dirty="0">
                <a:latin typeface="Bamini" pitchFamily="34" charset="0"/>
              </a:rPr>
              <a:t>)</a:t>
            </a:r>
            <a:r>
              <a:rPr lang="en-IN" dirty="0">
                <a:latin typeface="Bamini" pitchFamily="34" charset="0"/>
              </a:rPr>
              <a:t>. </a:t>
            </a:r>
            <a:endParaRPr lang="en-US" dirty="0">
              <a:latin typeface="Bamini" pitchFamily="34" charset="0"/>
            </a:endParaRP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>
                <a:latin typeface="Bamini" pitchFamily="34" charset="0"/>
              </a:rPr>
              <a:t>it </a:t>
            </a:r>
            <a:r>
              <a:rPr lang="en-IN" dirty="0" err="1">
                <a:latin typeface="Bamini" pitchFamily="34" charset="0"/>
              </a:rPr>
              <a:t>nrtp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euk;Gfspy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kw;Wk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cl;nrtpapy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Vw;gLk</a:t>
            </a:r>
            <a:r>
              <a:rPr lang="en-IN" dirty="0">
                <a:latin typeface="Bamini" pitchFamily="34" charset="0"/>
              </a:rPr>
              <a:t>;  </a:t>
            </a:r>
            <a:r>
              <a:rPr lang="en-IN" dirty="0" err="1">
                <a:latin typeface="Bamini" pitchFamily="34" charset="0"/>
              </a:rPr>
              <a:t>ghjpg;Gfshy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dirty="0">
                <a:latin typeface="Bamini" pitchFamily="34" charset="0"/>
              </a:rPr>
              <a:t>.   </a:t>
            </a:r>
            <a:r>
              <a:rPr lang="en-IN" dirty="0" err="1">
                <a:latin typeface="Bamini" pitchFamily="34" charset="0"/>
              </a:rPr>
              <a:t>nrtp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euk;Gfs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gOjiltjhYk</a:t>
            </a:r>
            <a:r>
              <a:rPr lang="en-IN" dirty="0">
                <a:latin typeface="Bamini" pitchFamily="34" charset="0"/>
              </a:rPr>
              <a:t>;  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ghjpg;Gfs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dirty="0">
                <a:latin typeface="Bamini" pitchFamily="34" charset="0"/>
              </a:rPr>
              <a:t>. 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smtClean="0">
                <a:latin typeface="Agency FB" pitchFamily="34" charset="0"/>
              </a:rPr>
              <a:t>Cochlea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vDk</a:t>
            </a:r>
            <a:r>
              <a:rPr lang="en-IN" dirty="0">
                <a:latin typeface="Bamini" pitchFamily="34" charset="0"/>
              </a:rPr>
              <a:t>;  </a:t>
            </a:r>
            <a:r>
              <a:rPr lang="en-IN" dirty="0" err="1">
                <a:latin typeface="Bamini" pitchFamily="34" charset="0"/>
              </a:rPr>
              <a:t>gFjpapy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ghjpg;G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rhh;e;j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nraypog;Gfs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epue;ju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ghjpg;Gfis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cUthf;Ffpd;wd</a:t>
            </a:r>
            <a:r>
              <a:rPr lang="en-IN" dirty="0">
                <a:latin typeface="Bamini" pitchFamily="34" charset="0"/>
              </a:rPr>
              <a:t>.  </a:t>
            </a:r>
            <a:r>
              <a:rPr lang="en-IN" dirty="0" err="1">
                <a:latin typeface="Bamini" pitchFamily="34" charset="0"/>
              </a:rPr>
              <a:t>vdpDk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fUtp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cjtpAld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ay;ghd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xypia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czuyhk</a:t>
            </a:r>
            <a:r>
              <a:rPr lang="en-IN" dirty="0">
                <a:latin typeface="Bamini" pitchFamily="34" charset="0"/>
              </a:rPr>
              <a:t>;.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kpf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mjpfkhd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rj;jj;ij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fhjhy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NghJ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cl;nrtp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gOjilfpwJ</a:t>
            </a:r>
            <a:r>
              <a:rPr lang="en-IN" dirty="0">
                <a:latin typeface="Bamini" pitchFamily="34" charset="0"/>
              </a:rPr>
              <a:t>. </a:t>
            </a:r>
            <a:r>
              <a:rPr lang="en-IN" dirty="0" err="1">
                <a:latin typeface="Bamini" pitchFamily="34" charset="0"/>
              </a:rPr>
              <a:t>fhw;wpd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mOj;jj;jpy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khWghl;lhy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cl;nrtpAk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nrtp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euk;GfSk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>
                <a:latin typeface="Bamini" pitchFamily="34" charset="0"/>
              </a:rPr>
              <a:t>rpy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tif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eyf;FiwTfs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fl;bfs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rpy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tif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kUe;Jfshy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gpd;tpisTfs</a:t>
            </a:r>
            <a:r>
              <a:rPr lang="en-IN" dirty="0">
                <a:latin typeface="Bamini" pitchFamily="34" charset="0"/>
              </a:rPr>
              <a:t>;&gt;  </a:t>
            </a:r>
            <a:r>
              <a:rPr lang="en-IN" dirty="0" err="1">
                <a:latin typeface="Bamini" pitchFamily="34" charset="0"/>
              </a:rPr>
              <a:t>nrtp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cl;Gw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vYk;Gfspy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fhzg;gLk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mjPj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tsh;r;rp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gy;NtW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fhuzq;fshy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ghjpg;Gfs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czlhfpd;wd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jpwd</a:t>
            </a:r>
            <a:r>
              <a:rPr lang="en-IN" b="1" dirty="0" smtClean="0">
                <a:latin typeface="Bamini" pitchFamily="34" charset="0"/>
              </a:rPr>
              <a:t>; ,</a:t>
            </a:r>
            <a:r>
              <a:rPr lang="en-IN" b="1" dirty="0" err="1" smtClean="0">
                <a:latin typeface="Bamini" pitchFamily="34" charset="0"/>
              </a:rPr>
              <a:t>og;gpd</a:t>
            </a:r>
            <a:r>
              <a:rPr lang="en-IN" b="1" dirty="0" smtClean="0">
                <a:latin typeface="Bamini" pitchFamily="34" charset="0"/>
              </a:rPr>
              <a:t>; tiffs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smtClean="0">
                <a:latin typeface="Bamini" pitchFamily="34" charset="0"/>
              </a:rPr>
              <a:t>  </a:t>
            </a:r>
            <a:r>
              <a:rPr lang="en-IN" b="1" dirty="0" err="1" smtClean="0">
                <a:latin typeface="Bamini" pitchFamily="34" charset="0"/>
              </a:rPr>
              <a:t>fyg;G</a:t>
            </a: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b="1" dirty="0" err="1">
                <a:latin typeface="Bamini" pitchFamily="34" charset="0"/>
              </a:rPr>
              <a:t>jpwd</a:t>
            </a:r>
            <a:r>
              <a:rPr lang="en-IN" b="1" dirty="0">
                <a:latin typeface="Bamini" pitchFamily="34" charset="0"/>
              </a:rPr>
              <a:t>; ,</a:t>
            </a:r>
            <a:r>
              <a:rPr lang="en-IN" b="1" dirty="0" err="1">
                <a:latin typeface="Bamini" pitchFamily="34" charset="0"/>
              </a:rPr>
              <a:t>og;G</a:t>
            </a:r>
            <a:r>
              <a:rPr lang="en-IN" b="1" dirty="0">
                <a:latin typeface="Bamini" pitchFamily="34" charset="0"/>
              </a:rPr>
              <a:t>  </a:t>
            </a:r>
            <a:r>
              <a:rPr lang="en-IN" b="1" dirty="0">
                <a:latin typeface="Agency FB" pitchFamily="34" charset="0"/>
              </a:rPr>
              <a:t>(Mixed Hearing Loss)</a:t>
            </a:r>
            <a:endParaRPr lang="en-US" dirty="0">
              <a:latin typeface="Agency FB" pitchFamily="34" charset="0"/>
            </a:endParaRPr>
          </a:p>
          <a:p>
            <a:pPr algn="just"/>
            <a:r>
              <a:rPr lang="en-IN" dirty="0" err="1">
                <a:latin typeface="Bamini" pitchFamily="34" charset="0"/>
              </a:rPr>
              <a:t>flj;Jjpwd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og;G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 </a:t>
            </a:r>
            <a:r>
              <a:rPr lang="en-IN" dirty="0">
                <a:latin typeface="Agency FB" pitchFamily="34" charset="0"/>
              </a:rPr>
              <a:t>(Conductive hearing Loss) </a:t>
            </a:r>
            <a:r>
              <a:rPr lang="en-IN" dirty="0" err="1">
                <a:latin typeface="Bamini" pitchFamily="34" charset="0"/>
              </a:rPr>
              <a:t>kw;Wk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Gyd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euk;G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og;G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>
                <a:latin typeface="Agency FB" pitchFamily="34" charset="0"/>
              </a:rPr>
              <a:t>(SNHL)  </a:t>
            </a:r>
            <a:r>
              <a:rPr lang="en-IN" dirty="0" err="1">
                <a:latin typeface="Bamini" pitchFamily="34" charset="0"/>
              </a:rPr>
              <a:t>Mfpad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>
                <a:latin typeface="Bamini" pitchFamily="34" charset="0"/>
              </a:rPr>
              <a:t>ize;J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rpyUf;F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jpwid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ghjpf;fpd;wd</a:t>
            </a:r>
            <a:r>
              <a:rPr lang="en-IN" dirty="0">
                <a:latin typeface="Bamini" pitchFamily="34" charset="0"/>
              </a:rPr>
              <a:t>. ,</a:t>
            </a:r>
            <a:r>
              <a:rPr lang="en-IN" dirty="0" err="1">
                <a:latin typeface="Bamini" pitchFamily="34" charset="0"/>
              </a:rPr>
              <a:t>jid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fyg;Gj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 ,</a:t>
            </a:r>
            <a:r>
              <a:rPr lang="en-IN" dirty="0" err="1">
                <a:latin typeface="Bamini" pitchFamily="34" charset="0"/>
              </a:rPr>
              <a:t>og;G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>
                <a:latin typeface="Agency FB" pitchFamily="34" charset="0"/>
              </a:rPr>
              <a:t>(Mixed Hearing loss) </a:t>
            </a:r>
            <a:r>
              <a:rPr lang="en-IN" dirty="0" err="1">
                <a:latin typeface="Bamini" pitchFamily="34" charset="0"/>
              </a:rPr>
              <a:t>vd;fpNwhk</a:t>
            </a:r>
            <a:r>
              <a:rPr lang="en-IN" dirty="0">
                <a:latin typeface="Bamini" pitchFamily="34" charset="0"/>
              </a:rPr>
              <a:t>;.</a:t>
            </a:r>
            <a:endParaRPr lang="en-US" dirty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nrtp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kz;lyj;jpy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Vw;gLk;ghjpg;Gfs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jtpu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gpw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fhuzq;fshYk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og;G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dirty="0">
                <a:latin typeface="Bamini" pitchFamily="34" charset="0"/>
              </a:rPr>
              <a:t>.  %</a:t>
            </a:r>
            <a:r>
              <a:rPr lang="en-IN" dirty="0" err="1">
                <a:latin typeface="Bamini" pitchFamily="34" charset="0"/>
              </a:rPr>
              <a:t>isapy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rpyghjpg;Gfs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xyp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czh;jpwid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ghjpf;fpd;wd</a:t>
            </a:r>
            <a:r>
              <a:rPr lang="en-IN" dirty="0">
                <a:latin typeface="Bamini" pitchFamily="34" charset="0"/>
              </a:rPr>
              <a:t>.  %is </a:t>
            </a:r>
            <a:r>
              <a:rPr lang="en-IN" dirty="0" err="1">
                <a:latin typeface="Bamini" pitchFamily="34" charset="0"/>
              </a:rPr>
              <a:t>nraypog;G</a:t>
            </a:r>
            <a:r>
              <a:rPr lang="en-IN" dirty="0">
                <a:latin typeface="Bamini" pitchFamily="34" charset="0"/>
              </a:rPr>
              <a:t>&gt; </a:t>
            </a:r>
            <a:r>
              <a:rPr lang="en-IN" dirty="0" err="1">
                <a:latin typeface="Bamini" pitchFamily="34" charset="0"/>
              </a:rPr>
              <a:t>rpy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tif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typfs</a:t>
            </a:r>
            <a:r>
              <a:rPr lang="en-IN" dirty="0">
                <a:latin typeface="Bamini" pitchFamily="34" charset="0"/>
              </a:rPr>
              <a:t>;&gt; %</a:t>
            </a:r>
            <a:r>
              <a:rPr lang="en-IN" dirty="0" err="1">
                <a:latin typeface="Bamini" pitchFamily="34" charset="0"/>
              </a:rPr>
              <a:t>isf;fl;bfs</a:t>
            </a:r>
            <a:r>
              <a:rPr lang="en-IN" dirty="0">
                <a:latin typeface="Bamini" pitchFamily="34" charset="0"/>
              </a:rPr>
              <a:t>;&gt; %</a:t>
            </a:r>
            <a:r>
              <a:rPr lang="en-IN" dirty="0" err="1">
                <a:latin typeface="Bamini" pitchFamily="34" charset="0"/>
              </a:rPr>
              <a:t>isAld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izf;fg;gl;Ls;s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euk;Gfspy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ghjpg;Gfs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Nghd;wtw;why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og;G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nrtpj;jpwd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ay;ghf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cs;s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epiyapYk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rpy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fhzg;gLth</a:t>
            </a:r>
            <a:r>
              <a:rPr lang="en-IN" dirty="0">
                <a:latin typeface="Bamini" pitchFamily="34" charset="0"/>
              </a:rPr>
              <a:t>;. ,</a:t>
            </a:r>
            <a:r>
              <a:rPr lang="en-IN" dirty="0" err="1">
                <a:latin typeface="Bamini" pitchFamily="34" charset="0"/>
              </a:rPr>
              <a:t>j;jia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gpur;rpid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eyk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Fd;wpfhzg;gLtjhy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  <a:p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Fiwghl;bw;fhd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rpfpr;ir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Kiwfs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Fiwghl;bw;fhd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rpfpr;ir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mspf;fg;gLfpd;wd</a:t>
            </a:r>
            <a:r>
              <a:rPr lang="en-IN" dirty="0">
                <a:latin typeface="Bamini" pitchFamily="34" charset="0"/>
              </a:rPr>
              <a:t>. ,it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msT</a:t>
            </a:r>
            <a:r>
              <a:rPr lang="en-IN" dirty="0">
                <a:latin typeface="Bamini" pitchFamily="34" charset="0"/>
              </a:rPr>
              <a:t>&gt;</a:t>
            </a:r>
            <a:r>
              <a:rPr lang="en-IN" dirty="0" err="1">
                <a:latin typeface="Bamini" pitchFamily="34" charset="0"/>
              </a:rPr>
              <a:t>Fiwghl;bd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tif</a:t>
            </a:r>
            <a:r>
              <a:rPr lang="en-IN" dirty="0">
                <a:latin typeface="Bamini" pitchFamily="34" charset="0"/>
              </a:rPr>
              <a:t>. </a:t>
            </a:r>
            <a:r>
              <a:rPr lang="en-IN" dirty="0" err="1">
                <a:latin typeface="Bamini" pitchFamily="34" charset="0"/>
              </a:rPr>
              <a:t>epue;juj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jd;ik</a:t>
            </a:r>
            <a:r>
              <a:rPr lang="en-IN" dirty="0">
                <a:latin typeface="Bamini" pitchFamily="34" charset="0"/>
              </a:rPr>
              <a:t>&gt;</a:t>
            </a:r>
            <a:r>
              <a:rPr lang="en-IN" dirty="0" err="1">
                <a:latin typeface="Bamini" pitchFamily="34" charset="0"/>
              </a:rPr>
              <a:t>Mfpa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fhuzpfshy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khWgLfpwJ</a:t>
            </a:r>
            <a:r>
              <a:rPr lang="en-IN" dirty="0">
                <a:latin typeface="Bamini" pitchFamily="34" charset="0"/>
              </a:rPr>
              <a:t>. </a:t>
            </a:r>
            <a:r>
              <a:rPr lang="en-IN" dirty="0" err="1">
                <a:latin typeface="Bamini" pitchFamily="34" charset="0"/>
              </a:rPr>
              <a:t>Foe;ijfspd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jpwid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Rkhh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uz;L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tajpypUe;J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Nrhjpf;fyhk</a:t>
            </a:r>
            <a:r>
              <a:rPr lang="en-IN" dirty="0">
                <a:latin typeface="Bamini" pitchFamily="34" charset="0"/>
              </a:rPr>
              <a:t>;. </a:t>
            </a:r>
            <a:r>
              <a:rPr lang="en-IN" dirty="0" err="1">
                <a:latin typeface="Bamini" pitchFamily="34" charset="0"/>
              </a:rPr>
              <a:t>gs;spg</a:t>
            </a:r>
            <a:r>
              <a:rPr lang="en-IN" dirty="0">
                <a:latin typeface="Bamini" pitchFamily="34" charset="0"/>
              </a:rPr>
              <a:t>;  </a:t>
            </a:r>
            <a:r>
              <a:rPr lang="en-IN" dirty="0" err="1">
                <a:latin typeface="Bamini" pitchFamily="34" charset="0"/>
              </a:rPr>
              <a:t>gUtj;jpy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ay;ghd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Foe;ijapd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E}W </a:t>
            </a:r>
            <a:r>
              <a:rPr lang="en-IN" dirty="0" err="1">
                <a:latin typeface="Bamini" pitchFamily="34" charset="0"/>
              </a:rPr>
              <a:t>rjtPjk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Uf;Fk</a:t>
            </a:r>
            <a:r>
              <a:rPr lang="en-IN" dirty="0">
                <a:latin typeface="Bamini" pitchFamily="34" charset="0"/>
              </a:rPr>
              <a:t>;. </a:t>
            </a:r>
            <a:r>
              <a:rPr lang="en-IN" dirty="0" err="1">
                <a:latin typeface="Bamini" pitchFamily="34" charset="0"/>
              </a:rPr>
              <a:t>nghJthf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taJ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Kjph;r;rp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NghJ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nkJthf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Fiwaj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njhlq;FfpwJ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Fiwghl;bw;fhd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rpfpr;ir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Kiwfs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fUtp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nghUj;Jjy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mf </a:t>
            </a:r>
            <a:r>
              <a:rPr lang="en-IN" dirty="0" err="1">
                <a:latin typeface="Bamini" pitchFamily="34" charset="0"/>
              </a:rPr>
              <a:t>mWit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rpfpr;ir</a:t>
            </a:r>
            <a:r>
              <a:rPr lang="en-IN" dirty="0">
                <a:latin typeface="Bamini" pitchFamily="34" charset="0"/>
              </a:rPr>
              <a:t>.  </a:t>
            </a:r>
            <a:r>
              <a:rPr lang="en-IN" dirty="0" err="1">
                <a:latin typeface="Bamini" pitchFamily="34" charset="0"/>
              </a:rPr>
              <a:t>nrhl;L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kUe;Jfs</a:t>
            </a:r>
            <a:r>
              <a:rPr lang="en-IN" dirty="0">
                <a:latin typeface="Bamini" pitchFamily="34" charset="0"/>
              </a:rPr>
              <a:t>; %</a:t>
            </a:r>
            <a:r>
              <a:rPr lang="en-IN" dirty="0" err="1">
                <a:latin typeface="Bamini" pitchFamily="34" charset="0"/>
              </a:rPr>
              <a:t>yk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rpfpr;ir</a:t>
            </a:r>
            <a:r>
              <a:rPr lang="en-IN" dirty="0">
                <a:latin typeface="Bamini" pitchFamily="34" charset="0"/>
              </a:rPr>
              <a:t>  </a:t>
            </a:r>
            <a:r>
              <a:rPr lang="en-IN" dirty="0" err="1">
                <a:latin typeface="Bamini" pitchFamily="34" charset="0"/>
              </a:rPr>
              <a:t>Mfpait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Fiwghl;il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ePf;Fk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tif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MFk</a:t>
            </a:r>
            <a:r>
              <a:rPr lang="en-IN" dirty="0">
                <a:latin typeface="Bamini" pitchFamily="34" charset="0"/>
              </a:rPr>
              <a:t>;. 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gapw;rp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ngw;w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ika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cjtpahsh;fshy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irif</a:t>
            </a:r>
            <a:r>
              <a:rPr lang="en-IN" dirty="0">
                <a:latin typeface="Bamini" pitchFamily="34" charset="0"/>
              </a:rPr>
              <a:t> %</a:t>
            </a:r>
            <a:r>
              <a:rPr lang="en-IN" dirty="0" err="1">
                <a:latin typeface="Bamini" pitchFamily="34" charset="0"/>
              </a:rPr>
              <a:t>yk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nghUs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czuitf;Fk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Kiw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FiwghLs;NshUf;F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cjtpfukhf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cs;sJ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err="1" smtClean="0">
                <a:latin typeface="Bamini" pitchFamily="34" charset="0"/>
              </a:rPr>
              <a:t>Ngr;Rjpwd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Fiwghl;bd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tpisTfs</a:t>
            </a:r>
            <a:r>
              <a:rPr lang="en-IN" b="1" dirty="0" smtClean="0">
                <a:latin typeface="Bamini" pitchFamily="34" charset="0"/>
              </a:rPr>
              <a:t>;</a:t>
            </a:r>
            <a:r>
              <a:rPr lang="en-US" dirty="0" smtClean="0">
                <a:latin typeface="Bamini" pitchFamily="34" charset="0"/>
              </a:rPr>
              <a:t/>
            </a:r>
            <a:br>
              <a:rPr lang="en-US" dirty="0" smtClean="0">
                <a:latin typeface="Bamini" pitchFamily="34" charset="0"/>
              </a:rPr>
            </a:br>
            <a:endParaRPr lang="en-US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xyp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tbtpyhd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jfty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njhlh;ig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Fwpf;fpwJ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Xypg;G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Fuy</a:t>
            </a:r>
            <a:r>
              <a:rPr lang="en-IN" dirty="0" smtClean="0">
                <a:latin typeface="Bamini" pitchFamily="34" charset="0"/>
              </a:rPr>
              <a:t>;&gt;</a:t>
            </a:r>
            <a:r>
              <a:rPr lang="en-IN" dirty="0" err="1" smtClean="0">
                <a:latin typeface="Bamini" pitchFamily="34" charset="0"/>
              </a:rPr>
              <a:t>ruskhd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cr;rhpg;G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Ngr;irgpwUf;F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GhpAk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tz;zk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tbtikf;fpd;wd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tw;wpy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gpur;rpidfNs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mjhtJ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xUth;rhpahf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ruskhf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gpwUf;F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GhpAk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tz;zk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NgRtjpy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rpukg;gLthuhapd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mth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ghjpf;fg;gl;lth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mwpag;gLfpwhh</a:t>
            </a:r>
            <a:r>
              <a:rPr lang="en-IN" dirty="0" smtClean="0">
                <a:latin typeface="Bamini" pitchFamily="34" charset="0"/>
              </a:rPr>
              <a:t>;.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Xyp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cr;rhpg;G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jpf;fpg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NgRjy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Mfpad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Fiwghl;bw;F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cjhuzq;fs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MFk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ngUk;ghyd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Ngr;Rj;jpwd</a:t>
            </a:r>
            <a:r>
              <a:rPr lang="en-IN" dirty="0" smtClean="0">
                <a:latin typeface="Bamini" pitchFamily="34" charset="0"/>
              </a:rPr>
              <a:t> ;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tha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njhz;il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cjL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Mfpatw;wpd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rhpad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Neuj;jpy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xOq;fhf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ay;ghf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mikahjjhy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  ,it </a:t>
            </a:r>
            <a:r>
              <a:rPr lang="en-IN" dirty="0" err="1" smtClean="0">
                <a:latin typeface="Bamini" pitchFamily="34" charset="0"/>
              </a:rPr>
              <a:t>rpyUf;F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NyrhfTk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rpyUf;F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jPtpukhfTk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Vw;gLj;Jfpd;wd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mini" pitchFamily="34" charset="0"/>
              </a:rPr>
              <a:t>Fuy</a:t>
            </a:r>
            <a:r>
              <a:rPr lang="en-US" dirty="0" smtClean="0">
                <a:latin typeface="Bamini" pitchFamily="34" charset="0"/>
              </a:rPr>
              <a:t>; </a:t>
            </a:r>
            <a:r>
              <a:rPr lang="en-US" dirty="0" err="1" smtClean="0">
                <a:latin typeface="Bamini" pitchFamily="34" charset="0"/>
              </a:rPr>
              <a:t>ehz</a:t>
            </a:r>
            <a:r>
              <a:rPr lang="en-US" dirty="0" smtClean="0">
                <a:latin typeface="Bamini" pitchFamily="34" charset="0"/>
              </a:rPr>
              <a:t>; </a:t>
            </a:r>
            <a:endParaRPr lang="en-US" dirty="0">
              <a:latin typeface="Bamini" pitchFamily="34" charset="0"/>
            </a:endParaRPr>
          </a:p>
        </p:txBody>
      </p:sp>
      <p:pic>
        <p:nvPicPr>
          <p:cNvPr id="4" name="Content Placeholder 3" descr="Voice – In General | SLP Diagnostic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64008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gy;NtW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fhuzq;fshy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Vw;gLfpd;wJ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vdpDk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vspjpy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Fzg;gLj;j</a:t>
            </a:r>
            <a:r>
              <a:rPr lang="en-IN" dirty="0" smtClean="0">
                <a:latin typeface="Bamini" pitchFamily="34" charset="0"/>
              </a:rPr>
              <a:t> $</a:t>
            </a:r>
            <a:r>
              <a:rPr lang="en-IN" dirty="0" err="1" smtClean="0">
                <a:latin typeface="Bamini" pitchFamily="34" charset="0"/>
              </a:rPr>
              <a:t>bajhfTk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ay;ghfNt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khWk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nfhz;ljhfTk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fhzg;gLfpd;wJ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cjhuzkhf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gUtj;jpy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koio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nkhop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cr;rhpg;G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gpd;dh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ay;ghfNt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khwptpLfpd;wJ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NjNghy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jpf;fp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NgRjypy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fhyg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Nghf;fpy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ay;ghfNt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rhpahfp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tpLfpd;wd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rpyUf;F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mhpjhf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jpf;fp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ePbf;fpd;wJ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Ngr;Rld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njhlh;Gila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jirfspy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Fd;wp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fhzg;gLtjhYk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thjKk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euk;G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kz;lyk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%is </a:t>
            </a:r>
            <a:r>
              <a:rPr lang="en-IN" dirty="0" err="1" smtClean="0">
                <a:latin typeface="Bamini" pitchFamily="34" charset="0"/>
              </a:rPr>
              <a:t>ghjpf;fg;gLtjhy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jiy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gFjpfspy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tpgj;Jfshy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jiy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gFjpfspy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tpgj;Jfshy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Vw;gLkhapd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euk;G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kz;lyj;ij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Fiwghl;bw;F</a:t>
            </a:r>
            <a:r>
              <a:rPr lang="en-IN" dirty="0" smtClean="0">
                <a:latin typeface="Bamini" pitchFamily="34" charset="0"/>
              </a:rPr>
              <a:t> top </a:t>
            </a:r>
            <a:r>
              <a:rPr lang="en-IN" dirty="0" err="1" smtClean="0">
                <a:latin typeface="Bamini" pitchFamily="34" charset="0"/>
              </a:rPr>
              <a:t>tFf;fpwJ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euk;G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kpfTk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rpf;fyhdjhf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mikfpwJ</a:t>
            </a:r>
            <a:r>
              <a:rPr lang="en-IN" dirty="0" smtClean="0">
                <a:latin typeface="Bamini" pitchFamily="34" charset="0"/>
              </a:rPr>
              <a:t>.  XU </a:t>
            </a:r>
            <a:r>
              <a:rPr lang="en-IN" dirty="0" err="1" smtClean="0">
                <a:latin typeface="Bamini" pitchFamily="34" charset="0"/>
              </a:rPr>
              <a:t>Fwpg;gpl;l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xypia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vOg;Gtjpy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rpyh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rpukg;gLth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fz;lwpjy</a:t>
            </a:r>
            <a:r>
              <a:rPr lang="en-IN" dirty="0" smtClean="0">
                <a:latin typeface="Bamini" pitchFamily="34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nghJthf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Fiwghl;bw;fhd</a:t>
            </a:r>
            <a:r>
              <a:rPr lang="en-IN" dirty="0" smtClean="0">
                <a:latin typeface="Bamini" pitchFamily="34" charset="0"/>
              </a:rPr>
              <a:t> %</a:t>
            </a:r>
            <a:r>
              <a:rPr lang="en-IN" dirty="0" err="1" smtClean="0">
                <a:latin typeface="Bamini" pitchFamily="34" charset="0"/>
              </a:rPr>
              <a:t>yj;ij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fz;lwpjy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vspikahdjy;y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vdpDk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Fiwghl;bw;fhd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fhuzq;fs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ntspg;gilahf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mwpAk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tz;zk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mikfpwJ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cjhuzkhf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og;G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euk;G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kz;ly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</a:t>
            </a:r>
            <a:r>
              <a:rPr lang="en-IN" dirty="0" smtClean="0">
                <a:latin typeface="Bamini" pitchFamily="34" charset="0"/>
              </a:rPr>
              <a:t>&gt; %is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Ez;zwpT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Nghij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kUe;Jfis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gad;gLj;Jjy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cjL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gpsT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mz;zk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gpsT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Fuy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ehiz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jtwhfg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gad;gLj;Jjy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Mfpatw;iw</a:t>
            </a:r>
            <a:r>
              <a:rPr lang="en-IN" dirty="0" smtClean="0">
                <a:latin typeface="Bamini" pitchFamily="34" charset="0"/>
              </a:rPr>
              <a:t> $</a:t>
            </a:r>
            <a:r>
              <a:rPr lang="en-IN" dirty="0" err="1" smtClean="0">
                <a:latin typeface="Bamini" pitchFamily="34" charset="0"/>
              </a:rPr>
              <a:t>wyhk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Ngr;Rj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gytif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gapw;rpfs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toq;fg;gLfpd;wd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mit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Fiwghl;bd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jd;ikia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nghWj;J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khWgLfpwJ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rpW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tajpy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Ngr;Rgapw;rp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rpwe;j</a:t>
            </a:r>
            <a:r>
              <a:rPr lang="en-IN" dirty="0" smtClean="0">
                <a:latin typeface="Bamini" pitchFamily="34" charset="0"/>
              </a:rPr>
              <a:t> gad; </a:t>
            </a:r>
            <a:r>
              <a:rPr lang="en-IN" dirty="0" err="1" smtClean="0">
                <a:latin typeface="Bamini" pitchFamily="34" charset="0"/>
              </a:rPr>
              <a:t>juty;yjhFk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/>
                </a:solidFill>
                <a:latin typeface="Bamini" pitchFamily="34" charset="0"/>
              </a:rPr>
              <a:t>fw;wy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US" dirty="0" err="1" smtClean="0">
                <a:solidFill>
                  <a:schemeClr val="accent1"/>
                </a:solidFill>
                <a:latin typeface="Bamini" pitchFamily="34" charset="0"/>
              </a:rPr>
              <a:t>Nehf;fq;fs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gy;tif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mwpjy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Gupe;Jnfhs;jy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Ngr;Rjpwd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Fiwghl;bd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jd;ikia</a:t>
            </a:r>
            <a:r>
              <a:rPr lang="en-IN" dirty="0" smtClean="0">
                <a:latin typeface="Bamini" pitchFamily="34" charset="0"/>
              </a:rPr>
              <a:t> </a:t>
            </a: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Gupe;Jnfhs;jy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pPr algn="just"/>
            <a:r>
              <a:rPr lang="en-IN" b="1" dirty="0" smtClean="0"/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Fiwghl;bd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tpisTfs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gw;wp</a:t>
            </a:r>
            <a:r>
              <a:rPr lang="en-IN" dirty="0" smtClean="0">
                <a:latin typeface="Bamini" pitchFamily="34" charset="0"/>
              </a:rPr>
              <a:t> </a:t>
            </a: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Ma;jy</a:t>
            </a:r>
            <a:r>
              <a:rPr lang="en-IN" dirty="0" smtClean="0">
                <a:latin typeface="Bamini" pitchFamily="34" charset="0"/>
              </a:rPr>
              <a:t>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ghu;it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FiwghlhdJ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og;ig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Fwpf;fpd;wJ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ghh;itj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xsp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czUk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vdNt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Vw;gLj;JfpwJ.mJNt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czUk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jpwidFiwf;fpd;wJ</a:t>
            </a:r>
            <a:r>
              <a:rPr lang="en-IN" dirty="0" smtClean="0">
                <a:latin typeface="Bamini" pitchFamily="34" charset="0"/>
              </a:rPr>
              <a:t>. 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vdNt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Vw;gL;k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Fiwghl;bid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Vw;gLj;Jfpd;wJ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mJNt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czUk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Fiwf;fpd;wJ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Fiwghl;bid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rPh;gLj;j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fz;fz;zhbia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gad;gLj;jyhk</a:t>
            </a:r>
            <a:r>
              <a:rPr lang="en-IN" dirty="0" smtClean="0">
                <a:latin typeface="Bamini" pitchFamily="34" charset="0"/>
              </a:rPr>
              <a:t>;.  ,</a:t>
            </a:r>
            <a:r>
              <a:rPr lang="en-IN" dirty="0" err="1" smtClean="0">
                <a:latin typeface="Bamini" pitchFamily="34" charset="0"/>
              </a:rPr>
              <a:t>jid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ghh;it,ay;G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nfhs;syhk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fz;zhbia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gad;gLj;jpAk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ngwhj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Foe;ijfisNa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Fiwghl;lhy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ghjpf;fg;gl;Nlhuhff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nfhs;syhk</a:t>
            </a:r>
            <a:r>
              <a:rPr lang="en-IN" dirty="0" smtClean="0">
                <a:latin typeface="Bamini" pitchFamily="34" charset="0"/>
              </a:rPr>
              <a:t>;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ghu;it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IN" dirty="0" smtClean="0">
                <a:latin typeface="Bamini" pitchFamily="34" charset="0"/>
              </a:rPr>
              <a:t>20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40 -20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60 </a:t>
            </a:r>
            <a:r>
              <a:rPr lang="en-IN" dirty="0" err="1" smtClean="0">
                <a:latin typeface="Bamini" pitchFamily="34" charset="0"/>
              </a:rPr>
              <a:t>vDk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epiyapy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og;G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kpff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Fiwthd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vd;fpNwhk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 algn="just"/>
            <a:r>
              <a:rPr lang="en-IN" dirty="0" smtClean="0">
                <a:latin typeface="Bamini" pitchFamily="34" charset="0"/>
              </a:rPr>
              <a:t>20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70 – 20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160 </a:t>
            </a:r>
            <a:r>
              <a:rPr lang="en-IN" dirty="0" err="1" smtClean="0">
                <a:latin typeface="Bamini" pitchFamily="34" charset="0"/>
              </a:rPr>
              <a:t>vDk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epiyapy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og;G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kpjkhd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og;G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vd;fpNwhk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 algn="just"/>
            <a:r>
              <a:rPr lang="en-IN" dirty="0" smtClean="0">
                <a:latin typeface="Bamini" pitchFamily="34" charset="0"/>
              </a:rPr>
              <a:t>20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200 – 20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400 </a:t>
            </a:r>
            <a:r>
              <a:rPr lang="en-IN" dirty="0" err="1" smtClean="0">
                <a:latin typeface="Bamini" pitchFamily="34" charset="0"/>
              </a:rPr>
              <a:t>vDk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epiyapy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tw;iw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jPtpu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og;G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vd;fpNwhk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 algn="just"/>
            <a:r>
              <a:rPr lang="en-IN" dirty="0" smtClean="0">
                <a:latin typeface="Bamini" pitchFamily="34" charset="0"/>
              </a:rPr>
              <a:t>2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50 – 20</a:t>
            </a:r>
            <a:r>
              <a:rPr lang="en-IN" dirty="0" smtClean="0"/>
              <a:t>/</a:t>
            </a:r>
            <a:r>
              <a:rPr lang="en-IN" dirty="0" smtClean="0">
                <a:latin typeface="Bamini" pitchFamily="34" charset="0"/>
              </a:rPr>
              <a:t>10000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kq;fpNahh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gphpit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rhh;e;jtuhf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fUjg;gLth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 algn="just"/>
            <a:r>
              <a:rPr lang="en-IN" dirty="0" smtClean="0">
                <a:latin typeface="Bamini" pitchFamily="34" charset="0"/>
              </a:rPr>
              <a:t>20</a:t>
            </a:r>
            <a:r>
              <a:rPr lang="en-IN" dirty="0" smtClean="0">
                <a:latin typeface="+mj-lt"/>
              </a:rPr>
              <a:t>/</a:t>
            </a:r>
            <a:r>
              <a:rPr lang="en-IN" dirty="0" smtClean="0">
                <a:latin typeface="Bamini" pitchFamily="34" charset="0"/>
              </a:rPr>
              <a:t>10000 </a:t>
            </a:r>
            <a:r>
              <a:rPr lang="en-IN" dirty="0" err="1" smtClean="0">
                <a:latin typeface="Bamini" pitchFamily="34" charset="0"/>
              </a:rPr>
              <a:t>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Nkw;gl;bUg;gpd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ghh;itaw;w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Fwpg;gplg;gLfpwJ</a:t>
            </a:r>
            <a:r>
              <a:rPr lang="en-IN" dirty="0" smtClean="0">
                <a:latin typeface="Bamini" pitchFamily="34" charset="0"/>
              </a:rPr>
              <a:t>. ,</a:t>
            </a:r>
            <a:r>
              <a:rPr lang="en-IN" dirty="0" err="1" smtClean="0">
                <a:latin typeface="Bamini" pitchFamily="34" charset="0"/>
              </a:rPr>
              <a:t>th;fs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xsp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epwj;ij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czUk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Mw;wypd;wp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fhzg;gLth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ghu;it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>
                <a:latin typeface="Bamini" pitchFamily="34" charset="0"/>
              </a:rPr>
              <a:t>nghJthf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og;ig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fz;zhb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ghpe;Jiuf;fg;gLfpwJ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jdhy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ay;Gepiyia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milfpwJ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ghh;itj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rpfpr;ir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toq;fg;gLfpwJ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epue;ju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fhzg;gLfpd;wJ</a:t>
            </a:r>
            <a:r>
              <a:rPr lang="en-IN" dirty="0" smtClean="0">
                <a:latin typeface="Bamini" pitchFamily="34" charset="0"/>
              </a:rPr>
              <a:t>. ,it </a:t>
            </a:r>
            <a:r>
              <a:rPr lang="en-IN" dirty="0" err="1" smtClean="0">
                <a:latin typeface="Bamini" pitchFamily="34" charset="0"/>
              </a:rPr>
              <a:t>gpwtp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NfhshwhfTk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njhw;W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ghjpg;GfshYk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tpgj;JfshYk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kugZ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tp</a:t>
            </a:r>
            <a:r>
              <a:rPr lang="en-IN" dirty="0" smtClean="0">
                <a:latin typeface="Bamini" pitchFamily="34" charset="0"/>
              </a:rPr>
              <a:t>\ </a:t>
            </a:r>
            <a:r>
              <a:rPr lang="en-IN" dirty="0" err="1" smtClean="0">
                <a:latin typeface="Bamini" pitchFamily="34" charset="0"/>
              </a:rPr>
              <a:t>jhf;FjyhYk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EFECTS OF VISION AND THEIR CORRECTION - YouTub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76400"/>
            <a:ext cx="464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ghu;it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cyf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Rfhjhu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epWtdk</a:t>
            </a:r>
            <a:r>
              <a:rPr lang="en-IN" dirty="0" smtClean="0">
                <a:latin typeface="Bamini" pitchFamily="34" charset="0"/>
              </a:rPr>
              <a:t>; (</a:t>
            </a:r>
            <a:r>
              <a:rPr lang="en-IN" dirty="0" smtClean="0">
                <a:latin typeface="Agency FB" pitchFamily="34" charset="0"/>
              </a:rPr>
              <a:t>WHO</a:t>
            </a:r>
            <a:r>
              <a:rPr lang="en-IN" dirty="0" smtClean="0">
                <a:latin typeface="Bamini" pitchFamily="34" charset="0"/>
              </a:rPr>
              <a:t>) d; </a:t>
            </a:r>
            <a:r>
              <a:rPr lang="en-IN" dirty="0" err="1" smtClean="0">
                <a:latin typeface="Bamini" pitchFamily="34" charset="0"/>
              </a:rPr>
              <a:t>mwpf;ifapd;gb</a:t>
            </a:r>
            <a:r>
              <a:rPr lang="en-IN" dirty="0" smtClean="0">
                <a:latin typeface="Bamini" pitchFamily="34" charset="0"/>
              </a:rPr>
              <a:t> 80</a:t>
            </a:r>
            <a:r>
              <a:rPr lang="en-IN" dirty="0" smtClean="0">
                <a:latin typeface="AR HERMANN" pitchFamily="2" charset="0"/>
              </a:rPr>
              <a:t>%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Fzg;gLj;jjf;fJ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jf;f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rpfpr;ir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toq;Fjy</a:t>
            </a:r>
            <a:r>
              <a:rPr lang="en-IN" dirty="0" smtClean="0">
                <a:latin typeface="Bamini" pitchFamily="34" charset="0"/>
              </a:rPr>
              <a:t>;   %</a:t>
            </a:r>
            <a:r>
              <a:rPr lang="en-IN" dirty="0" err="1" smtClean="0">
                <a:latin typeface="Bamini" pitchFamily="34" charset="0"/>
              </a:rPr>
              <a:t>yk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ay;ghd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ngw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aYk</a:t>
            </a:r>
            <a:r>
              <a:rPr lang="en-IN" dirty="0" smtClean="0">
                <a:latin typeface="Bamini" pitchFamily="34" charset="0"/>
              </a:rPr>
              <a:t>;.  </a:t>
            </a:r>
          </a:p>
          <a:p>
            <a:r>
              <a:rPr lang="en-IN" dirty="0" smtClean="0">
                <a:latin typeface="Bamini" pitchFamily="34" charset="0"/>
              </a:rPr>
              <a:t>2012 Mk; </a:t>
            </a:r>
            <a:r>
              <a:rPr lang="en-IN" dirty="0" err="1" smtClean="0">
                <a:latin typeface="Bamini" pitchFamily="34" charset="0"/>
              </a:rPr>
              <a:t>Mz;bd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fzf;nfLg;gpd;gb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Fiwghl;lhy</a:t>
            </a:r>
            <a:r>
              <a:rPr lang="en-IN" dirty="0" smtClean="0">
                <a:latin typeface="Bamini" pitchFamily="34" charset="0"/>
              </a:rPr>
              <a:t>; 285 </a:t>
            </a:r>
            <a:r>
              <a:rPr lang="en-IN" dirty="0" err="1" smtClean="0">
                <a:latin typeface="Bamini" pitchFamily="34" charset="0"/>
              </a:rPr>
              <a:t>kpy;ypad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kf;fs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ghjpf;fg;gl;bUe;jdh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mjpy</a:t>
            </a:r>
            <a:r>
              <a:rPr lang="en-IN" dirty="0" smtClean="0">
                <a:latin typeface="Bamini" pitchFamily="34" charset="0"/>
              </a:rPr>
              <a:t>; 246 </a:t>
            </a:r>
            <a:r>
              <a:rPr lang="en-IN" dirty="0" err="1" smtClean="0">
                <a:latin typeface="Bamini" pitchFamily="34" charset="0"/>
              </a:rPr>
              <a:t>kpy;ypad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Nyrhd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ghh;itapog;ghYk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ghjpf;fg;gl;bUe;jdh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ghu;it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nghJthf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gpwtp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NfhshWfshy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njhw;WfSk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fz;ghh;it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Vw;gLj;JfpwJ</a:t>
            </a:r>
            <a:r>
              <a:rPr lang="en-IN" dirty="0" smtClean="0">
                <a:latin typeface="Bamini" pitchFamily="34" charset="0"/>
              </a:rPr>
              <a:t>.  </a:t>
            </a:r>
          </a:p>
          <a:p>
            <a:pPr algn="just"/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fUtpop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Nrjkiljy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Mfpatw;why</a:t>
            </a:r>
            <a:r>
              <a:rPr lang="en-IN" dirty="0" smtClean="0">
                <a:latin typeface="Bamini" pitchFamily="34" charset="0"/>
              </a:rPr>
              <a:t>; KO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og;G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smtClean="0">
                <a:latin typeface="AR ESSENCE" pitchFamily="2" charset="0"/>
              </a:rPr>
              <a:t>(Total blindness)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fpl;lg;ghh;it</a:t>
            </a:r>
            <a:r>
              <a:rPr lang="en-IN" dirty="0" smtClean="0">
                <a:latin typeface="Bamini" pitchFamily="34" charset="0"/>
              </a:rPr>
              <a:t>&gt;  J}</a:t>
            </a:r>
            <a:r>
              <a:rPr lang="en-IN" dirty="0" err="1" smtClean="0">
                <a:latin typeface="Bamini" pitchFamily="34" charset="0"/>
              </a:rPr>
              <a:t>ug;ghh;it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Foe;ijfisg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ghjpf;fpd;wJ</a:t>
            </a:r>
            <a:r>
              <a:rPr lang="en-IN" dirty="0" smtClean="0">
                <a:latin typeface="Bamini" pitchFamily="34" charset="0"/>
              </a:rPr>
              <a:t>.   ,</a:t>
            </a:r>
            <a:r>
              <a:rPr lang="en-IN" dirty="0" err="1" smtClean="0">
                <a:latin typeface="Bamini" pitchFamily="34" charset="0"/>
              </a:rPr>
              <a:t>jid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newpg;gLj;j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fz;zhbfs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nghUj;jg;gLfpd;wd</a:t>
            </a:r>
            <a:r>
              <a:rPr lang="en-IN" dirty="0" smtClean="0">
                <a:latin typeface="Bamini" pitchFamily="34" charset="0"/>
              </a:rPr>
              <a:t>. ,</a:t>
            </a:r>
            <a:r>
              <a:rPr lang="en-IN" dirty="0" err="1" smtClean="0">
                <a:latin typeface="Bamini" pitchFamily="34" charset="0"/>
              </a:rPr>
              <a:t>jdhy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rhpg;gLj;jg;gLfpwJ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tpyfy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gpiofs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;.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khWf;fz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tifiar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rhh;e;jJ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Giu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Kf;fpakhd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MFk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Giu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rprpr;ir</a:t>
            </a:r>
            <a:r>
              <a:rPr lang="en-IN" dirty="0" smtClean="0">
                <a:latin typeface="Bamini" pitchFamily="34" charset="0"/>
              </a:rPr>
              <a:t> %</a:t>
            </a:r>
            <a:r>
              <a:rPr lang="en-IN" dirty="0" err="1" smtClean="0">
                <a:latin typeface="Bamini" pitchFamily="34" charset="0"/>
              </a:rPr>
              <a:t>yk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f;Fiwghl;il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nra;a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aYk</a:t>
            </a:r>
            <a:r>
              <a:rPr lang="en-IN" dirty="0" smtClean="0">
                <a:latin typeface="Bamini" pitchFamily="34" charset="0"/>
              </a:rPr>
              <a:t>;.  %is </a:t>
            </a:r>
            <a:r>
              <a:rPr lang="en-IN" dirty="0" err="1" smtClean="0">
                <a:latin typeface="Bamini" pitchFamily="34" charset="0"/>
              </a:rPr>
              <a:t>ghjpg;GfSk</a:t>
            </a:r>
            <a:r>
              <a:rPr lang="en-IN" dirty="0" smtClean="0">
                <a:latin typeface="Bamini" pitchFamily="34" charset="0"/>
              </a:rPr>
              <a:t>; %is </a:t>
            </a:r>
            <a:r>
              <a:rPr lang="en-IN" dirty="0" err="1" smtClean="0">
                <a:latin typeface="Bamini" pitchFamily="34" charset="0"/>
              </a:rPr>
              <a:t>gpur;rpidfSk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fz;ghh;it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og;ig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thjNeha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fhuzkhf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fz;ghh;itapy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FYf;Nfhkh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Glucoma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mOj;j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nghJthf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tajhdth;fis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jhf;ff</a:t>
            </a:r>
            <a:r>
              <a:rPr lang="en-IN" dirty="0" smtClean="0">
                <a:latin typeface="Bamini" pitchFamily="34" charset="0"/>
              </a:rPr>
              <a:t>;$</a:t>
            </a:r>
            <a:r>
              <a:rPr lang="en-IN" dirty="0" err="1" smtClean="0">
                <a:latin typeface="Bamini" pitchFamily="34" charset="0"/>
              </a:rPr>
              <a:t>baJ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mhpjhf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Foe;ijfl;F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ghu;it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%</a:t>
            </a:r>
            <a:r>
              <a:rPr lang="en-IN" dirty="0" err="1" smtClean="0">
                <a:latin typeface="Bamini" pitchFamily="34" charset="0"/>
              </a:rPr>
              <a:t>isapd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xd;Wf;F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Nkw;gl;l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ghfq;fs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njhw;why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ghjpf;fg;gl;lhNyh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Nrjkile;jhNyh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mtw;why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Nkw;nfhs;sg;gLk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nrayfs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jilgLfpd;wd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xU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fhl;rpia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cs;thq;fp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mwpthf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gjpaitj;jypy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isapd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xUq;fpizg;G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mtrpakhfpwJ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vdNt</a:t>
            </a:r>
            <a:r>
              <a:rPr lang="en-IN" dirty="0" smtClean="0">
                <a:latin typeface="Bamini" pitchFamily="34" charset="0"/>
              </a:rPr>
              <a:t>&gt; 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isapd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xUq;fpizg;G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mtrpakhfpwJ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vdNt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isapd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ghfq;fs</a:t>
            </a:r>
            <a:r>
              <a:rPr lang="en-IN" dirty="0" smtClean="0">
                <a:latin typeface="Bamini" pitchFamily="34" charset="0"/>
              </a:rPr>
              <a:t>;; </a:t>
            </a:r>
            <a:r>
              <a:rPr lang="en-IN" dirty="0" err="1" smtClean="0">
                <a:latin typeface="Bamini" pitchFamily="34" charset="0"/>
              </a:rPr>
              <a:t>ghjpf;fg;gLtjhy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mjdhy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ngwg;gLk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mwpT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Fiwe;Jtpl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tha;g;Gfs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jPtpu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ghh;itapog;Gk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KOikahd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ghh;itapog;Gk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tha;g;G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cs;sJ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ghjpg;Gspy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KOikahf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nra;jy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midj;J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tpjkhd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ghh;itapog;GfSk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vdg;gLfpwJ</a:t>
            </a:r>
            <a:r>
              <a:rPr lang="en-IN" dirty="0" smtClean="0">
                <a:latin typeface="Bamini" pitchFamily="34" charset="0"/>
              </a:rPr>
              <a:t>. 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mini" pitchFamily="34" charset="0"/>
              </a:rPr>
              <a:t>rpfpr;ir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fz;zpd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mfg;Gwj;jpy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mOj;jk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FYf;Nfhkh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Vw;gLj;JfpwJ</a:t>
            </a:r>
            <a:r>
              <a:rPr lang="en-IN" dirty="0" smtClean="0">
                <a:latin typeface="Bamini" pitchFamily="34" charset="0"/>
              </a:rPr>
              <a:t>.   ,</a:t>
            </a:r>
            <a:r>
              <a:rPr lang="en-IN" dirty="0" err="1" smtClean="0">
                <a:latin typeface="Bamini" pitchFamily="34" charset="0"/>
              </a:rPr>
              <a:t>jdhy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xsp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euk;Gfs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ghjpg;GfSf;Fs;shfpd;wd</a:t>
            </a:r>
            <a:r>
              <a:rPr lang="en-IN" dirty="0" smtClean="0">
                <a:latin typeface="Bamini" pitchFamily="34" charset="0"/>
              </a:rPr>
              <a:t>. ,J </a:t>
            </a:r>
            <a:r>
              <a:rPr lang="en-IN" dirty="0" err="1" smtClean="0">
                <a:latin typeface="Bamini" pitchFamily="34" charset="0"/>
              </a:rPr>
              <a:t>ngUk;ghYk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tajhdth;fis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kl;LNk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Foe;ijfSf;F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mhpjhf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Njhd;Wfpd;wd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FiwghLfSf;fhd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rpfpr;ir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toq;fg;gLtjw;FKd;ghf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Nrhjidfs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Nkw;nfhs;sg;gLfpd;wd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smtClean="0">
                <a:latin typeface="AR JULIAN" pitchFamily="2" charset="0"/>
              </a:rPr>
              <a:t>Visual </a:t>
            </a:r>
            <a:r>
              <a:rPr lang="en-IN" dirty="0" err="1" smtClean="0">
                <a:latin typeface="AR JULIAN" pitchFamily="2" charset="0"/>
              </a:rPr>
              <a:t>Accity</a:t>
            </a:r>
            <a:r>
              <a:rPr lang="en-IN" dirty="0" smtClean="0">
                <a:latin typeface="AR JULIAN" pitchFamily="2" charset="0"/>
              </a:rPr>
              <a:t> test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smtClean="0">
                <a:latin typeface="AR JULIAN" pitchFamily="2" charset="0"/>
              </a:rPr>
              <a:t>VAT </a:t>
            </a:r>
            <a:r>
              <a:rPr lang="en-IN" dirty="0" err="1" smtClean="0">
                <a:latin typeface="Bamini" pitchFamily="34" charset="0"/>
              </a:rPr>
              <a:t>Nrhjidapy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vOj;Jfspd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msT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nghpjhfTk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rpwpjhfTk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xU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glj;jpy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Fwpf;fg;gl;bUf;Fk</a:t>
            </a:r>
            <a:r>
              <a:rPr lang="en-IN" dirty="0" smtClean="0">
                <a:latin typeface="Bamini" pitchFamily="34" charset="0"/>
              </a:rPr>
              <a:t>.;  </a:t>
            </a:r>
            <a:r>
              <a:rPr lang="en-IN" dirty="0" err="1" smtClean="0">
                <a:latin typeface="Bamini" pitchFamily="34" charset="0"/>
              </a:rPr>
              <a:t>mij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rw;W</a:t>
            </a:r>
            <a:r>
              <a:rPr lang="en-IN" dirty="0" smtClean="0">
                <a:latin typeface="Bamini" pitchFamily="34" charset="0"/>
              </a:rPr>
              <a:t> J}</a:t>
            </a:r>
            <a:r>
              <a:rPr lang="en-IN" dirty="0" err="1" smtClean="0">
                <a:latin typeface="Bamini" pitchFamily="34" charset="0"/>
              </a:rPr>
              <a:t>uj;jpypUe;J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gbf;f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Ntz;Lk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ve;j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mstpy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ghh;g;gjw;F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rpukg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gLfpwhh;fNsh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itj;J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Fiwghl;bd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jd;ik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mwpag;gLfpwJ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latin typeface="Bamini" pitchFamily="34" charset="0"/>
              </a:rPr>
              <a:t>Nrhjid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>
                <a:latin typeface="Agency FB" pitchFamily="34" charset="0"/>
              </a:rPr>
              <a:t>Visual field test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Nrhjidapy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gf;fthl;by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vt;tsT</a:t>
            </a:r>
            <a:r>
              <a:rPr lang="en-IN" dirty="0" smtClean="0">
                <a:latin typeface="Bamini" pitchFamily="34" charset="0"/>
              </a:rPr>
              <a:t> J}</a:t>
            </a:r>
            <a:r>
              <a:rPr lang="en-IN" dirty="0" err="1" smtClean="0">
                <a:latin typeface="Bamini" pitchFamily="34" charset="0"/>
              </a:rPr>
              <a:t>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tiu</a:t>
            </a:r>
            <a:r>
              <a:rPr lang="en-IN" dirty="0" smtClean="0">
                <a:latin typeface="Bamini" pitchFamily="34" charset="0"/>
              </a:rPr>
              <a:t>  ,</a:t>
            </a:r>
            <a:r>
              <a:rPr lang="en-IN" dirty="0" err="1" smtClean="0">
                <a:latin typeface="Bamini" pitchFamily="34" charset="0"/>
              </a:rPr>
              <a:t>ay;ghf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cs;sJ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mwpagLfpwJ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Agency FB" pitchFamily="34" charset="0"/>
              </a:rPr>
              <a:t>Tonometry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Kiwiaf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nfhz;L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mOj;jk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Nrhjf;fg;gLfpwJ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endParaRPr lang="en-US" dirty="0" smtClean="0">
              <a:latin typeface="Bamini" pitchFamily="34" charset="0"/>
            </a:endParaRP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Nrhjid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KbTfspd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mbg;gilapy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fz;zhbahy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nra;jy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mWit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rpfpr;ir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nrhl;L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kUe;Jfis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gad;gLj;Jjy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Nghd;w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rpfpr;ir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Kiwfs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ghpe;Jiuf;fg;gLfpd;wd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epue;ju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VJthd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ghh;itapoe;NjhUf;fhd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KiwAk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fUtpfSk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gad;gLfpd;wd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jf;f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gapw;rp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ngw;w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gapw;Wduhy</a:t>
            </a:r>
            <a:r>
              <a:rPr lang="en-IN" dirty="0" smtClean="0">
                <a:latin typeface="Bamini" pitchFamily="34" charset="0"/>
              </a:rPr>
              <a:t>; ,it </a:t>
            </a:r>
            <a:r>
              <a:rPr lang="en-IN" dirty="0" err="1" smtClean="0">
                <a:latin typeface="Bamini" pitchFamily="34" charset="0"/>
              </a:rPr>
              <a:t>ghh;itapoe;NjhUf;F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gad;gLfpd;wd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mini" pitchFamily="34" charset="0"/>
              </a:rPr>
              <a:t>kPs;ghu;it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mjhtJ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xUthpd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Nfl;Fk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gFjpahfNth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KOikahfNth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Fd;wpapUf;Fkhdhy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mjid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vdyhk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 smtClean="0">
                <a:latin typeface="Bamini" pitchFamily="34" charset="0"/>
              </a:rPr>
              <a:t>Xyp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cr;rhpg;G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jpf;fpg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NgRjy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Mfpad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Fiwghl;bw;F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cjhuzq;fs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FiwghlhdJ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og;ig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Fwpf;fpd;wJ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ghh;itj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xsp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epwk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czUk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vdNt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ghh;itFiwghl;il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gy;tif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kdj;jpwd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mini" pitchFamily="34" charset="0"/>
              </a:rPr>
              <a:t>ghu;it</a:t>
            </a:r>
            <a:r>
              <a:rPr lang="en-US" dirty="0" smtClean="0">
                <a:latin typeface="Bamini" pitchFamily="34" charset="0"/>
              </a:rPr>
              <a:t> </a:t>
            </a:r>
            <a:r>
              <a:rPr lang="en-US" dirty="0" err="1" smtClean="0">
                <a:latin typeface="Bamini" pitchFamily="34" charset="0"/>
              </a:rPr>
              <a:t>Ehy;fs</a:t>
            </a:r>
            <a:r>
              <a:rPr lang="en-US" dirty="0" smtClean="0">
                <a:latin typeface="Bamini" pitchFamily="34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Ferrer-Vinent</a:t>
            </a:r>
            <a:r>
              <a:rPr lang="en-US" dirty="0" smtClean="0"/>
              <a:t>, S. T. , &amp; </a:t>
            </a:r>
            <a:r>
              <a:rPr lang="en-US" dirty="0" err="1" smtClean="0"/>
              <a:t>Ferrer-Vinent</a:t>
            </a:r>
            <a:r>
              <a:rPr lang="en-US" dirty="0" smtClean="0"/>
              <a:t>, I. J.  (2009).</a:t>
            </a:r>
            <a:r>
              <a:rPr lang="en-US" b="1" dirty="0" smtClean="0"/>
              <a:t>A selective annotated bibliography for clinical audiology (1988–2008): Reference </a:t>
            </a:r>
            <a:r>
              <a:rPr lang="en-US" b="1" dirty="0" err="1" smtClean="0"/>
              <a:t>works.American</a:t>
            </a:r>
            <a:r>
              <a:rPr lang="en-US" b="1" dirty="0" smtClean="0"/>
              <a:t> Journal of Audiology</a:t>
            </a:r>
            <a:r>
              <a:rPr lang="en-US" dirty="0" smtClean="0"/>
              <a:t>, </a:t>
            </a:r>
            <a:r>
              <a:rPr lang="en-US" b="1" dirty="0" smtClean="0"/>
              <a:t>18</a:t>
            </a:r>
            <a:r>
              <a:rPr lang="en-US" dirty="0" smtClean="0"/>
              <a:t>, S77–S81.</a:t>
            </a:r>
          </a:p>
          <a:p>
            <a:r>
              <a:rPr lang="en-US" dirty="0" smtClean="0"/>
              <a:t>Fulton, A.B., Hansen, R.M., and Peterson, R.A. 1982. The relation of myopia and astigmatism in developing eyes. </a:t>
            </a:r>
            <a:r>
              <a:rPr lang="en-US" i="1" dirty="0" smtClean="0"/>
              <a:t>Ophthalmology</a:t>
            </a:r>
            <a:r>
              <a:rPr lang="en-US" dirty="0" smtClean="0"/>
              <a:t> 89(4):298-302. [</a:t>
            </a:r>
            <a:r>
              <a:rPr lang="en-US" dirty="0" err="1" smtClean="0">
                <a:hlinkClick r:id="rId2"/>
              </a:rPr>
              <a:t>PubMed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err="1">
                <a:latin typeface="Bamini" pitchFamily="34" charset="0"/>
              </a:rPr>
              <a:t>fhJ</a:t>
            </a:r>
            <a:r>
              <a:rPr lang="en-IN" b="1" dirty="0">
                <a:latin typeface="Bamini" pitchFamily="34" charset="0"/>
              </a:rPr>
              <a:t> </a:t>
            </a:r>
            <a:r>
              <a:rPr lang="en-IN" b="1" dirty="0" err="1">
                <a:latin typeface="Bamini" pitchFamily="34" charset="0"/>
              </a:rPr>
              <a:t>Nfl;ly</a:t>
            </a:r>
            <a:r>
              <a:rPr lang="en-IN" b="1" dirty="0">
                <a:latin typeface="Bamini" pitchFamily="34" charset="0"/>
              </a:rPr>
              <a:t>; </a:t>
            </a:r>
            <a:r>
              <a:rPr lang="en-IN" b="1" dirty="0" err="1">
                <a:latin typeface="Bamini" pitchFamily="34" charset="0"/>
              </a:rPr>
              <a:t>Fiwghl;bd</a:t>
            </a:r>
            <a:r>
              <a:rPr lang="en-IN" b="1" dirty="0">
                <a:latin typeface="Bamini" pitchFamily="34" charset="0"/>
              </a:rPr>
              <a:t>; </a:t>
            </a:r>
            <a:r>
              <a:rPr lang="en-IN" b="1" dirty="0" err="1">
                <a:latin typeface="Bamini" pitchFamily="34" charset="0"/>
              </a:rPr>
              <a:t>jd;ikfs</a:t>
            </a:r>
            <a:r>
              <a:rPr lang="en-IN" b="1" dirty="0">
                <a:latin typeface="Bamini" pitchFamily="34" charset="0"/>
              </a:rPr>
              <a:t>;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>
                <a:solidFill>
                  <a:srgbClr val="FF0000"/>
                </a:solidFill>
                <a:latin typeface="Bamini" pitchFamily="34" charset="0"/>
              </a:rPr>
              <a:t>nrtp</a:t>
            </a:r>
            <a:r>
              <a:rPr lang="en-IN" dirty="0" smtClean="0">
                <a:solidFill>
                  <a:srgbClr val="FF0000"/>
                </a:solidFill>
                <a:latin typeface="Bamini" pitchFamily="34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Bamini" pitchFamily="34" charset="0"/>
              </a:rPr>
              <a:t>vd;gJ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 </a:t>
            </a:r>
            <a:r>
              <a:rPr lang="en-IN" dirty="0" err="1">
                <a:solidFill>
                  <a:srgbClr val="FF0000"/>
                </a:solidFill>
                <a:latin typeface="Bamini" pitchFamily="34" charset="0"/>
              </a:rPr>
              <a:t>Ik;Gyd;fspy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mini" pitchFamily="34" charset="0"/>
              </a:rPr>
              <a:t>xd;whFk</a:t>
            </a:r>
            <a:r>
              <a:rPr lang="en-IN" dirty="0" smtClean="0">
                <a:solidFill>
                  <a:srgbClr val="FF0000"/>
                </a:solidFill>
                <a:latin typeface="Bamini" pitchFamily="34" charset="0"/>
              </a:rPr>
              <a:t>;.</a:t>
            </a: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Gyd;fspy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jiyahdjhFk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MFk</a:t>
            </a:r>
            <a:r>
              <a:rPr lang="en-IN" dirty="0">
                <a:latin typeface="Bamini" pitchFamily="34" charset="0"/>
              </a:rPr>
              <a:t>;.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solidFill>
                  <a:srgbClr val="FF0000"/>
                </a:solidFill>
                <a:latin typeface="Bamini" pitchFamily="34" charset="0"/>
              </a:rPr>
              <a:t>Nfl;ly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; %</a:t>
            </a:r>
            <a:r>
              <a:rPr lang="en-IN" dirty="0" err="1">
                <a:solidFill>
                  <a:srgbClr val="FF0000"/>
                </a:solidFill>
                <a:latin typeface="Bamini" pitchFamily="34" charset="0"/>
              </a:rPr>
              <a:t>yk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mini" pitchFamily="34" charset="0"/>
              </a:rPr>
              <a:t>xyp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Bamini" pitchFamily="34" charset="0"/>
              </a:rPr>
              <a:t>czh;jpwd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;  </a:t>
            </a:r>
            <a:r>
              <a:rPr lang="en-IN" dirty="0" err="1" smtClean="0">
                <a:solidFill>
                  <a:srgbClr val="FF0000"/>
                </a:solidFill>
                <a:latin typeface="Bamini" pitchFamily="34" charset="0"/>
              </a:rPr>
              <a:t>fpilf;fpwJ</a:t>
            </a:r>
            <a:r>
              <a:rPr lang="en-IN" dirty="0" smtClean="0">
                <a:solidFill>
                  <a:srgbClr val="FF0000"/>
                </a:solidFill>
                <a:latin typeface="Bamini" pitchFamily="34" charset="0"/>
              </a:rPr>
              <a:t>.</a:t>
            </a: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ek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md;whl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tho;f;ifapy</a:t>
            </a:r>
            <a:r>
              <a:rPr lang="en-IN" dirty="0">
                <a:latin typeface="Bamini" pitchFamily="34" charset="0"/>
              </a:rPr>
              <a:t>;  </a:t>
            </a:r>
            <a:r>
              <a:rPr lang="en-IN" dirty="0" err="1">
                <a:latin typeface="Bamini" pitchFamily="34" charset="0"/>
              </a:rPr>
              <a:t>xyp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kpfTk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,</a:t>
            </a:r>
            <a:r>
              <a:rPr lang="en-IN" dirty="0" err="1" smtClean="0">
                <a:latin typeface="Bamini" pitchFamily="34" charset="0"/>
              </a:rPr>
              <a:t>d;wpaikahjJ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MFk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Xyp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>
                <a:latin typeface="Bamini" pitchFamily="34" charset="0"/>
              </a:rPr>
              <a:t>%</a:t>
            </a:r>
            <a:r>
              <a:rPr lang="en-IN" dirty="0" err="1">
                <a:latin typeface="Bamini" pitchFamily="34" charset="0"/>
              </a:rPr>
              <a:t>ykhfj;jhd</a:t>
            </a:r>
            <a:r>
              <a:rPr lang="en-IN" dirty="0">
                <a:latin typeface="Bamini" pitchFamily="34" charset="0"/>
              </a:rPr>
              <a:t>; </a:t>
            </a:r>
            <a:endParaRPr lang="en-IN" dirty="0" smtClean="0">
              <a:latin typeface="Bamini" pitchFamily="34" charset="0"/>
            </a:endParaRP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ehk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xUtUNuhL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xUth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njhlh;G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nfhs;sTk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KbAk</a:t>
            </a:r>
            <a:r>
              <a:rPr lang="en-IN" dirty="0">
                <a:latin typeface="Bamini" pitchFamily="34" charset="0"/>
              </a:rPr>
              <a:t>;.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solidFill>
                  <a:srgbClr val="FF0000"/>
                </a:solidFill>
                <a:latin typeface="Bamini" pitchFamily="34" charset="0"/>
              </a:rPr>
              <a:t>fw;wYf;F</a:t>
            </a:r>
            <a:r>
              <a:rPr lang="en-IN" dirty="0" smtClean="0">
                <a:solidFill>
                  <a:srgbClr val="FF0000"/>
                </a:solidFill>
                <a:latin typeface="Bamini" pitchFamily="34" charset="0"/>
              </a:rPr>
              <a:t>  </a:t>
            </a:r>
            <a:r>
              <a:rPr lang="en-IN" dirty="0" err="1">
                <a:solidFill>
                  <a:srgbClr val="FF0000"/>
                </a:solidFill>
                <a:latin typeface="Bamini" pitchFamily="34" charset="0"/>
              </a:rPr>
              <a:t>Nfl;ly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; </a:t>
            </a:r>
            <a:r>
              <a:rPr lang="en-IN" dirty="0" err="1">
                <a:solidFill>
                  <a:srgbClr val="FF0000"/>
                </a:solidFill>
                <a:latin typeface="Bamini" pitchFamily="34" charset="0"/>
              </a:rPr>
              <a:t>kpfTk</a:t>
            </a:r>
            <a:r>
              <a:rPr lang="en-IN" dirty="0" smtClean="0">
                <a:solidFill>
                  <a:srgbClr val="FF0000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rgbClr val="FF0000"/>
                </a:solidFill>
                <a:latin typeface="Bamini" pitchFamily="34" charset="0"/>
              </a:rPr>
              <a:t>mtrpakhdjhFk</a:t>
            </a:r>
            <a:r>
              <a:rPr lang="en-IN" dirty="0">
                <a:solidFill>
                  <a:srgbClr val="FF0000"/>
                </a:solidFill>
                <a:latin typeface="Bamini" pitchFamily="34" charset="0"/>
              </a:rPr>
              <a:t>;. </a:t>
            </a:r>
            <a:endParaRPr lang="en-IN" dirty="0" smtClean="0">
              <a:solidFill>
                <a:srgbClr val="FF0000"/>
              </a:solidFill>
              <a:latin typeface="Bamini" pitchFamily="34" charset="0"/>
            </a:endParaRPr>
          </a:p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fhzg;gLk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vdg;gLk</a:t>
            </a:r>
            <a:r>
              <a:rPr lang="en-IN" dirty="0">
                <a:latin typeface="Bamini" pitchFamily="34" charset="0"/>
              </a:rPr>
              <a:t>;. </a:t>
            </a:r>
            <a:r>
              <a:rPr lang="en-IN" dirty="0" err="1">
                <a:latin typeface="Bamini" pitchFamily="34" charset="0"/>
              </a:rPr>
              <a:t>mjhtJ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xUthpd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gFjpahfNth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my;yJ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KOikahfNth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Fd;wpapUf;Fkhdhy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mjid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vdyhk</a:t>
            </a:r>
            <a:r>
              <a:rPr lang="en-IN" dirty="0">
                <a:latin typeface="Bamini" pitchFamily="34" charset="0"/>
              </a:rPr>
              <a:t>;.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vd;gJ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mjd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jd;ik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kw;Wk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tiffis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rhh;e;J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gphpTfshf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gphpf;fg;gLfpwJ</a:t>
            </a:r>
            <a:r>
              <a:rPr lang="en-IN" dirty="0">
                <a:latin typeface="Bamini" pitchFamily="34" charset="0"/>
              </a:rPr>
              <a:t>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fhjhy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ay;ghf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Nfl;fty;y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xypia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czh;tjpy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cs;s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rpf;fiy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nghWj;J</a:t>
            </a:r>
            <a:r>
              <a:rPr lang="en-IN" dirty="0">
                <a:latin typeface="Bamini" pitchFamily="34" charset="0"/>
              </a:rPr>
              <a:t> ,it </a:t>
            </a:r>
            <a:r>
              <a:rPr lang="en-IN" dirty="0" err="1">
                <a:latin typeface="Bamini" pitchFamily="34" charset="0"/>
              </a:rPr>
              <a:t>gy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tiffshfg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gphpf;fg;gLfpd;wd</a:t>
            </a:r>
            <a:r>
              <a:rPr lang="en-IN" dirty="0">
                <a:latin typeface="Bamini" pitchFamily="34" charset="0"/>
              </a:rPr>
              <a:t>. 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err="1" smtClean="0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nlrpgy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myfhy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Fwpf;fg;gLfpwJ</a:t>
            </a:r>
            <a:r>
              <a:rPr lang="en-IN" dirty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nlrpgy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msT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mjpfhpf;FNkahdhy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xypapd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msT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mjpfhpf;Fk</a:t>
            </a:r>
            <a:r>
              <a:rPr lang="en-IN" dirty="0">
                <a:latin typeface="Bamini" pitchFamily="34" charset="0"/>
              </a:rPr>
              <a:t>;.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25-40  </a:t>
            </a:r>
            <a:r>
              <a:rPr lang="en-IN" dirty="0" err="1" smtClean="0">
                <a:latin typeface="Bamini" pitchFamily="34" charset="0"/>
              </a:rPr>
              <a:t>nlrpgy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vDk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mstpy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fhzg;gLkhapd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mjid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Nyrhd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FiwghL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vd;fpNwhk</a:t>
            </a:r>
            <a:r>
              <a:rPr lang="en-IN" dirty="0">
                <a:latin typeface="Bamini" pitchFamily="34" charset="0"/>
              </a:rPr>
              <a:t>;. 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ghjpg;Gf;Fs;shd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nkJthdFuypy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NgRtijNfl;f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>
                <a:latin typeface="Bamini" pitchFamily="34" charset="0"/>
              </a:rPr>
              <a:t>ayhJ</a:t>
            </a:r>
            <a:r>
              <a:rPr lang="en-IN" dirty="0">
                <a:latin typeface="Bamini" pitchFamily="34" charset="0"/>
              </a:rPr>
              <a:t>. 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Nfl;Fk;jpwd</a:t>
            </a:r>
            <a:r>
              <a:rPr lang="en-IN" dirty="0">
                <a:latin typeface="Bamini" pitchFamily="34" charset="0"/>
              </a:rPr>
              <a:t>; 40-70 </a:t>
            </a:r>
            <a:r>
              <a:rPr lang="en-IN" dirty="0" err="1" smtClean="0">
                <a:latin typeface="Bamini" pitchFamily="34" charset="0"/>
              </a:rPr>
              <a:t>nlrpgy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vDk;mstpy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fhzg;gLkhapd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kpjkhd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mstpyhd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FiwghL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vd;fpNwhk</a:t>
            </a:r>
            <a:r>
              <a:rPr lang="en-IN" dirty="0">
                <a:latin typeface="Bamini" pitchFamily="34" charset="0"/>
              </a:rPr>
              <a:t>;.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ghjpg;Gf;Fs;shFk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Foe;ijfs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Nfl;Fk</a:t>
            </a:r>
            <a:r>
              <a:rPr lang="en-IN" dirty="0">
                <a:latin typeface="Bamini" pitchFamily="34" charset="0"/>
              </a:rPr>
              <a:t>;  </a:t>
            </a:r>
            <a:r>
              <a:rPr lang="en-IN" dirty="0" err="1">
                <a:latin typeface="Bamini" pitchFamily="34" charset="0"/>
              </a:rPr>
              <a:t>fUtpapd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cjtpAld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xypfis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czu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>
                <a:latin typeface="Bamini" pitchFamily="34" charset="0"/>
              </a:rPr>
              <a:t>;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70-95 </a:t>
            </a:r>
            <a:r>
              <a:rPr lang="en-IN" dirty="0" err="1" smtClean="0">
                <a:latin typeface="Bamini" pitchFamily="34" charset="0"/>
              </a:rPr>
              <a:t>nlrpgy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vDk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mstpy</a:t>
            </a:r>
            <a:r>
              <a:rPr lang="en-IN" dirty="0" smtClean="0">
                <a:latin typeface="Bamini" pitchFamily="34" charset="0"/>
              </a:rPr>
              <a:t>;  ,</a:t>
            </a:r>
            <a:r>
              <a:rPr lang="en-IN" dirty="0" err="1" smtClean="0">
                <a:latin typeface="Bamini" pitchFamily="34" charset="0"/>
              </a:rPr>
              <a:t>Uf;Fkhdhy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jPtpu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vd;fpNwhk</a:t>
            </a:r>
            <a:r>
              <a:rPr lang="en-IN" dirty="0" smtClean="0">
                <a:latin typeface="Bamini" pitchFamily="34" charset="0"/>
              </a:rPr>
              <a:t>;. ,</a:t>
            </a:r>
            <a:r>
              <a:rPr lang="en-IN" dirty="0" err="1" smtClean="0">
                <a:latin typeface="Bamini" pitchFamily="34" charset="0"/>
              </a:rPr>
              <a:t>th;fspd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xyp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czh;jpwd;kpfTk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Fiwthf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mjhtJ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gpwhpd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thairit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itj;Nj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Ghpe;J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nfhs;Sk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nfhz;ltuhf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Ug;gh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 smtClean="0">
                <a:latin typeface="Bamini" pitchFamily="34" charset="0"/>
              </a:rPr>
              <a:t>irif</a:t>
            </a:r>
            <a:r>
              <a:rPr lang="en-IN" dirty="0" smtClean="0">
                <a:latin typeface="Bamini" pitchFamily="34" charset="0"/>
              </a:rPr>
              <a:t> %</a:t>
            </a:r>
            <a:r>
              <a:rPr lang="en-IN" dirty="0" err="1" smtClean="0">
                <a:latin typeface="Bamini" pitchFamily="34" charset="0"/>
              </a:rPr>
              <a:t>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Ghpe;J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nfhs;Sk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nfhz;ltuhf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Ug;gH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ngUk;ghyhd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xypfis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th;fs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czuKbahJ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r>
              <a:rPr lang="en-IN" dirty="0" smtClean="0">
                <a:latin typeface="Bamini" pitchFamily="34" charset="0"/>
              </a:rPr>
              <a:t>95 </a:t>
            </a:r>
            <a:r>
              <a:rPr lang="en-IN" dirty="0" err="1" smtClean="0">
                <a:latin typeface="Bamini" pitchFamily="34" charset="0"/>
              </a:rPr>
              <a:t>nlrpgy</a:t>
            </a:r>
            <a:r>
              <a:rPr lang="en-IN" dirty="0" smtClean="0">
                <a:latin typeface="Bamini" pitchFamily="34" charset="0"/>
              </a:rPr>
              <a:t>;; </a:t>
            </a:r>
            <a:r>
              <a:rPr lang="en-IN" dirty="0" err="1" smtClean="0">
                <a:latin typeface="Bamini" pitchFamily="34" charset="0"/>
              </a:rPr>
              <a:t>mstpw;F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Nkk;gl;Nlhh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Nfw;Fk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jpwdw;wth;fshf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fUjg;gLth</a:t>
            </a:r>
            <a:r>
              <a:rPr lang="en-IN" dirty="0" smtClean="0">
                <a:latin typeface="Bamini" pitchFamily="34" charset="0"/>
              </a:rPr>
              <a:t>;. ,</a:t>
            </a:r>
            <a:r>
              <a:rPr lang="en-IN" dirty="0" err="1" smtClean="0">
                <a:latin typeface="Bamini" pitchFamily="34" charset="0"/>
              </a:rPr>
              <a:t>th;fSf;F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fUtp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tha;e;jjhf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Uf;fhJ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Thairtpd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yKk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irifapd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yNk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th;fshy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cauKbAk</a:t>
            </a:r>
            <a:r>
              <a:rPr lang="en-IN" dirty="0" smtClean="0">
                <a:latin typeface="Bamini" pitchFamily="34" charset="0"/>
              </a:rPr>
              <a:t>;. </a:t>
            </a:r>
            <a:endParaRPr lang="en-US" dirty="0" smtClean="0">
              <a:latin typeface="Bamini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latin typeface="Bamini" pitchFamily="34" charset="0"/>
              </a:rPr>
              <a:t/>
            </a:r>
            <a:br>
              <a:rPr lang="en-IN" b="1" dirty="0" smtClean="0">
                <a:latin typeface="Bamini" pitchFamily="34" charset="0"/>
              </a:rPr>
            </a:br>
            <a:r>
              <a:rPr lang="en-IN" b="1" dirty="0" err="1" smtClean="0">
                <a:latin typeface="Bamini" pitchFamily="34" charset="0"/>
              </a:rPr>
              <a:t>Nfl;ly</a:t>
            </a:r>
            <a:r>
              <a:rPr lang="en-IN" b="1" dirty="0">
                <a:latin typeface="Bamini" pitchFamily="34" charset="0"/>
              </a:rPr>
              <a:t>; </a:t>
            </a:r>
            <a:r>
              <a:rPr lang="en-IN" b="1" dirty="0" err="1">
                <a:latin typeface="Bamini" pitchFamily="34" charset="0"/>
              </a:rPr>
              <a:t>jpwd</a:t>
            </a:r>
            <a:r>
              <a:rPr lang="en-IN" b="1" dirty="0">
                <a:latin typeface="Bamini" pitchFamily="34" charset="0"/>
              </a:rPr>
              <a:t>; ,</a:t>
            </a:r>
            <a:r>
              <a:rPr lang="en-IN" b="1" dirty="0" err="1">
                <a:latin typeface="Bamini" pitchFamily="34" charset="0"/>
              </a:rPr>
              <a:t>og;gpd</a:t>
            </a:r>
            <a:r>
              <a:rPr lang="en-IN" b="1" dirty="0" smtClean="0">
                <a:latin typeface="Bamini" pitchFamily="34" charset="0"/>
              </a:rPr>
              <a:t>;</a:t>
            </a:r>
            <a:br>
              <a:rPr lang="en-IN" b="1" dirty="0" smtClean="0">
                <a:latin typeface="Bamini" pitchFamily="34" charset="0"/>
              </a:rPr>
            </a:b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b="1" dirty="0">
                <a:latin typeface="Bamini" pitchFamily="34" charset="0"/>
              </a:rPr>
              <a:t>tiffs;</a:t>
            </a:r>
            <a:r>
              <a:rPr lang="en-US" dirty="0">
                <a:latin typeface="Bamini" pitchFamily="34" charset="0"/>
              </a:rPr>
              <a:t/>
            </a:r>
            <a:br>
              <a:rPr lang="en-US" dirty="0">
                <a:latin typeface="Bamini" pitchFamily="34" charset="0"/>
              </a:rPr>
            </a:br>
            <a:endParaRPr lang="en-US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b="1" dirty="0" err="1" smtClean="0">
                <a:latin typeface="Bamini" pitchFamily="34" charset="0"/>
              </a:rPr>
              <a:t>flj;J</a:t>
            </a:r>
            <a:r>
              <a:rPr lang="en-IN" sz="2400" b="1" dirty="0" smtClean="0">
                <a:latin typeface="Bamini" pitchFamily="34" charset="0"/>
              </a:rPr>
              <a:t> </a:t>
            </a:r>
            <a:r>
              <a:rPr lang="en-IN" sz="2400" b="1" dirty="0" err="1">
                <a:latin typeface="Bamini" pitchFamily="34" charset="0"/>
              </a:rPr>
              <a:t>jpwd</a:t>
            </a:r>
            <a:r>
              <a:rPr lang="en-IN" sz="2400" b="1" dirty="0">
                <a:latin typeface="Bamini" pitchFamily="34" charset="0"/>
              </a:rPr>
              <a:t>; ,</a:t>
            </a:r>
            <a:r>
              <a:rPr lang="en-IN" sz="2400" b="1" dirty="0" err="1">
                <a:latin typeface="Bamini" pitchFamily="34" charset="0"/>
              </a:rPr>
              <a:t>og;G</a:t>
            </a:r>
            <a:r>
              <a:rPr lang="en-IN" sz="2400" b="1" dirty="0">
                <a:latin typeface="Bamini" pitchFamily="34" charset="0"/>
              </a:rPr>
              <a:t> </a:t>
            </a:r>
            <a:r>
              <a:rPr lang="en-IN" sz="2400" dirty="0" err="1" smtClean="0">
                <a:latin typeface="Bamini" pitchFamily="34" charset="0"/>
              </a:rPr>
              <a:t>vd;gJ</a:t>
            </a:r>
            <a:r>
              <a:rPr lang="en-IN" sz="2400" dirty="0" smtClean="0">
                <a:latin typeface="Bamini" pitchFamily="34" charset="0"/>
              </a:rPr>
              <a:t> </a:t>
            </a:r>
            <a:r>
              <a:rPr lang="en-IN" sz="2400" dirty="0" err="1">
                <a:latin typeface="Bamini" pitchFamily="34" charset="0"/>
              </a:rPr>
              <a:t>ngUk;ghyhd</a:t>
            </a:r>
            <a:r>
              <a:rPr lang="en-IN" sz="2400" dirty="0">
                <a:latin typeface="Bamini" pitchFamily="34" charset="0"/>
              </a:rPr>
              <a:t> </a:t>
            </a:r>
            <a:r>
              <a:rPr lang="en-IN" sz="2400" dirty="0" err="1">
                <a:latin typeface="Bamini" pitchFamily="34" charset="0"/>
              </a:rPr>
              <a:t>Foe;ijfSf;F</a:t>
            </a:r>
            <a:r>
              <a:rPr lang="en-IN" sz="2400" dirty="0">
                <a:latin typeface="Bamini" pitchFamily="34" charset="0"/>
              </a:rPr>
              <a:t> </a:t>
            </a:r>
            <a:r>
              <a:rPr lang="en-IN" sz="2400" dirty="0" err="1">
                <a:latin typeface="Bamini" pitchFamily="34" charset="0"/>
              </a:rPr>
              <a:t>Vw;gLfpwJ</a:t>
            </a:r>
            <a:r>
              <a:rPr lang="en-IN" sz="2400" dirty="0">
                <a:latin typeface="Bamini" pitchFamily="34" charset="0"/>
              </a:rPr>
              <a:t>.   </a:t>
            </a:r>
            <a:r>
              <a:rPr lang="en-IN" sz="2400" dirty="0" err="1">
                <a:latin typeface="Bamini" pitchFamily="34" charset="0"/>
              </a:rPr>
              <a:t>Gwr;nrtp</a:t>
            </a:r>
            <a:r>
              <a:rPr lang="en-IN" sz="2400" dirty="0">
                <a:latin typeface="Bamini" pitchFamily="34" charset="0"/>
              </a:rPr>
              <a:t>&gt;  </a:t>
            </a:r>
            <a:r>
              <a:rPr lang="en-IN" sz="2400" dirty="0" err="1">
                <a:latin typeface="Bamini" pitchFamily="34" charset="0"/>
              </a:rPr>
              <a:t>eLnrtp</a:t>
            </a:r>
            <a:r>
              <a:rPr lang="en-IN" sz="2400" dirty="0">
                <a:latin typeface="Bamini" pitchFamily="34" charset="0"/>
              </a:rPr>
              <a:t>&gt; </a:t>
            </a:r>
            <a:r>
              <a:rPr lang="en-IN" sz="2400" dirty="0" err="1">
                <a:latin typeface="Bamini" pitchFamily="34" charset="0"/>
              </a:rPr>
              <a:t>fhJ</a:t>
            </a:r>
            <a:r>
              <a:rPr lang="en-IN" sz="2400" dirty="0">
                <a:latin typeface="Bamini" pitchFamily="34" charset="0"/>
              </a:rPr>
              <a:t> </a:t>
            </a:r>
            <a:r>
              <a:rPr lang="en-IN" sz="2400" dirty="0" err="1">
                <a:latin typeface="Bamini" pitchFamily="34" charset="0"/>
              </a:rPr>
              <a:t>Foha</a:t>
            </a:r>
            <a:r>
              <a:rPr lang="en-IN" sz="2400" dirty="0">
                <a:latin typeface="Bamini" pitchFamily="34" charset="0"/>
              </a:rPr>
              <a:t>;&gt; </a:t>
            </a:r>
            <a:r>
              <a:rPr lang="en-IN" sz="2400" dirty="0" err="1">
                <a:latin typeface="Bamini" pitchFamily="34" charset="0"/>
              </a:rPr>
              <a:t>nrtpg;giw</a:t>
            </a:r>
            <a:r>
              <a:rPr lang="en-IN" sz="2400" dirty="0">
                <a:latin typeface="Bamini" pitchFamily="34" charset="0"/>
              </a:rPr>
              <a:t>&gt; </a:t>
            </a:r>
            <a:r>
              <a:rPr lang="en-IN" sz="2400" dirty="0" err="1">
                <a:latin typeface="Bamini" pitchFamily="34" charset="0"/>
              </a:rPr>
              <a:t>eLnrtpapy</a:t>
            </a:r>
            <a:r>
              <a:rPr lang="en-IN" sz="2400" dirty="0">
                <a:latin typeface="Bamini" pitchFamily="34" charset="0"/>
              </a:rPr>
              <a:t>; </a:t>
            </a:r>
            <a:r>
              <a:rPr lang="en-IN" sz="2400" dirty="0" err="1">
                <a:latin typeface="Bamini" pitchFamily="34" charset="0"/>
              </a:rPr>
              <a:t>fhzg;gLk</a:t>
            </a:r>
            <a:r>
              <a:rPr lang="en-IN" sz="2400" dirty="0">
                <a:latin typeface="Bamini" pitchFamily="34" charset="0"/>
              </a:rPr>
              <a:t>; </a:t>
            </a:r>
            <a:r>
              <a:rPr lang="en-IN" sz="2400" dirty="0" err="1">
                <a:latin typeface="Bamini" pitchFamily="34" charset="0"/>
              </a:rPr>
              <a:t>Ez;zpa</a:t>
            </a:r>
            <a:r>
              <a:rPr lang="en-IN" sz="2400" dirty="0">
                <a:latin typeface="Bamini" pitchFamily="34" charset="0"/>
              </a:rPr>
              <a:t> </a:t>
            </a:r>
            <a:r>
              <a:rPr lang="en-IN" sz="2400" dirty="0" err="1">
                <a:latin typeface="Bamini" pitchFamily="34" charset="0"/>
              </a:rPr>
              <a:t>vYk;Gfs</a:t>
            </a:r>
            <a:r>
              <a:rPr lang="en-IN" sz="2400" dirty="0">
                <a:latin typeface="Bamini" pitchFamily="34" charset="0"/>
              </a:rPr>
              <a:t>; (</a:t>
            </a:r>
            <a:r>
              <a:rPr lang="en-IN" sz="2400" dirty="0" err="1">
                <a:latin typeface="Bamini" pitchFamily="34" charset="0"/>
              </a:rPr>
              <a:t>Mrpf;fps</a:t>
            </a:r>
            <a:r>
              <a:rPr lang="en-IN" sz="2400" dirty="0">
                <a:latin typeface="Bamini" pitchFamily="34" charset="0"/>
              </a:rPr>
              <a:t>;];) </a:t>
            </a:r>
            <a:r>
              <a:rPr lang="en-IN" sz="2400" dirty="0" err="1">
                <a:latin typeface="Bamini" pitchFamily="34" charset="0"/>
              </a:rPr>
              <a:t>Mfpatw;wpy</a:t>
            </a:r>
            <a:r>
              <a:rPr lang="en-IN" sz="2400" dirty="0">
                <a:latin typeface="Bamini" pitchFamily="34" charset="0"/>
              </a:rPr>
              <a:t>; </a:t>
            </a:r>
            <a:r>
              <a:rPr lang="en-IN" sz="2400" dirty="0" err="1">
                <a:latin typeface="Bamini" pitchFamily="34" charset="0"/>
              </a:rPr>
              <a:t>Vw;gLk</a:t>
            </a:r>
            <a:r>
              <a:rPr lang="en-IN" sz="2400" dirty="0">
                <a:latin typeface="Bamini" pitchFamily="34" charset="0"/>
              </a:rPr>
              <a:t>; </a:t>
            </a:r>
            <a:r>
              <a:rPr lang="en-IN" sz="2400" dirty="0" err="1">
                <a:latin typeface="Bamini" pitchFamily="34" charset="0"/>
              </a:rPr>
              <a:t>gpur;rpidfshy</a:t>
            </a:r>
            <a:r>
              <a:rPr lang="en-IN" sz="2400" dirty="0">
                <a:latin typeface="Bamini" pitchFamily="34" charset="0"/>
              </a:rPr>
              <a:t>; ,</a:t>
            </a:r>
            <a:r>
              <a:rPr lang="en-IN" sz="2400" dirty="0" err="1">
                <a:latin typeface="Bamini" pitchFamily="34" charset="0"/>
              </a:rPr>
              <a:t>e;jg</a:t>
            </a:r>
            <a:r>
              <a:rPr lang="en-IN" sz="2400" dirty="0">
                <a:latin typeface="Bamini" pitchFamily="34" charset="0"/>
              </a:rPr>
              <a:t>; </a:t>
            </a:r>
            <a:r>
              <a:rPr lang="en-IN" sz="2400" dirty="0" err="1">
                <a:latin typeface="Bamini" pitchFamily="34" charset="0"/>
              </a:rPr>
              <a:t>ghjpg;G</a:t>
            </a:r>
            <a:r>
              <a:rPr lang="en-IN" sz="2400" dirty="0">
                <a:latin typeface="Bamini" pitchFamily="34" charset="0"/>
              </a:rPr>
              <a:t> </a:t>
            </a:r>
            <a:r>
              <a:rPr lang="en-IN" sz="2400" dirty="0" err="1">
                <a:latin typeface="Bamini" pitchFamily="34" charset="0"/>
              </a:rPr>
              <a:t>Vw;gLfpwJ</a:t>
            </a:r>
            <a:r>
              <a:rPr lang="en-IN" sz="2400" dirty="0">
                <a:latin typeface="Bamini" pitchFamily="34" charset="0"/>
              </a:rPr>
              <a:t>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mini" pitchFamily="34" charset="0"/>
              </a:rPr>
              <a:t>fhjpd</a:t>
            </a:r>
            <a:r>
              <a:rPr lang="en-US" dirty="0" smtClean="0">
                <a:latin typeface="Bamini" pitchFamily="34" charset="0"/>
              </a:rPr>
              <a:t>; </a:t>
            </a:r>
            <a:r>
              <a:rPr lang="en-US" dirty="0" err="1" smtClean="0">
                <a:latin typeface="Bamini" pitchFamily="34" charset="0"/>
              </a:rPr>
              <a:t>mikg;G</a:t>
            </a:r>
            <a:endParaRPr lang="en-US" dirty="0">
              <a:latin typeface="Bamini" pitchFamily="34" charset="0"/>
            </a:endParaRPr>
          </a:p>
        </p:txBody>
      </p:sp>
      <p:pic>
        <p:nvPicPr>
          <p:cNvPr id="4" name="Content Placeholder 3" descr="How We Hear | Pacific Audiology Clini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2185</Words>
  <Application>Microsoft Office PowerPoint</Application>
  <PresentationFormat>On-screen Show (4:3)</PresentationFormat>
  <Paragraphs>110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Tamilnadu Teachers Education University  cs;slf;fpa gs;spfis cUthf;Fjy;;</vt:lpstr>
      <vt:lpstr>fw;wy; Nehf;fq;fs;</vt:lpstr>
      <vt:lpstr>Foe;ijfis ghjpf;Fk; gy;tif FiwghLfs</vt:lpstr>
      <vt:lpstr>fhJ Nfl;ly; Fiwghl;bd; jd;ikfs;</vt:lpstr>
      <vt:lpstr>Nfl;ly; FiwghL</vt:lpstr>
      <vt:lpstr>Nfl;ly; FiwghL</vt:lpstr>
      <vt:lpstr>Nfl;ly; FiwghL</vt:lpstr>
      <vt:lpstr> Nfl;ly; jpwd; ,og;gpd;  tiffs; </vt:lpstr>
      <vt:lpstr>fhjpd; mikg;G</vt:lpstr>
      <vt:lpstr>Nfl;ly; FiwghL</vt:lpstr>
      <vt:lpstr>Nfl;ly; jpwd; ,og;gpd; tiffs; </vt:lpstr>
      <vt:lpstr>Nfl;ly; jpwd; ,og;gpd; tiffs</vt:lpstr>
      <vt:lpstr>fhJ Nfl;ly; Fiwghl;bw;fhd rpfpr;ir Kiwfs</vt:lpstr>
      <vt:lpstr>fhJ Nfl;ly; Fiwghl;bw;fhd rpfpr;ir Kiwfs</vt:lpstr>
      <vt:lpstr>Ngr;Rjpwd; Fiwghl;bd; tpisTfs; </vt:lpstr>
      <vt:lpstr>Fuy; ehz; </vt:lpstr>
      <vt:lpstr>Ngr;R jpwd; FiwghL</vt:lpstr>
      <vt:lpstr>Ngr;R jpwd; FiwghL</vt:lpstr>
      <vt:lpstr>fz;lwpjy;</vt:lpstr>
      <vt:lpstr>ghu;it FiwghL</vt:lpstr>
      <vt:lpstr>ghu;it FiwghL</vt:lpstr>
      <vt:lpstr>ghu;it FiwghL</vt:lpstr>
      <vt:lpstr>Slide 23</vt:lpstr>
      <vt:lpstr>ghu;it FiwghL</vt:lpstr>
      <vt:lpstr>ghu;it FiwghL</vt:lpstr>
      <vt:lpstr>ghu;it FiwghL</vt:lpstr>
      <vt:lpstr>rpfpr;ir</vt:lpstr>
      <vt:lpstr>Nrhjid</vt:lpstr>
      <vt:lpstr>kPs;ghu;it</vt:lpstr>
      <vt:lpstr>ghu;it Ehy;fs;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; Creating an Inclusive School  cs;slf;fpa gs;spfis cUthf;Fjy;;</dc:title>
  <dc:creator>ADMIN</dc:creator>
  <cp:lastModifiedBy>ADMIN</cp:lastModifiedBy>
  <cp:revision>61</cp:revision>
  <dcterms:created xsi:type="dcterms:W3CDTF">2020-06-13T06:56:35Z</dcterms:created>
  <dcterms:modified xsi:type="dcterms:W3CDTF">2020-06-15T05:54:09Z</dcterms:modified>
</cp:coreProperties>
</file>